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2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8E3E-D0EF-4828-9DB7-7F1077E20A7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6712-9B8E-44F0-8801-E553EC62E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ФОТО -ОТЧЁТ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ЧАИНСКАЯ СЕЛЬСКАЯ БИБЛИОТЕКА -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 2014 год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Конурсно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–игровая программа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«Здравствуй, лето!»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моя работа. Библиотека\SAM_3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143272" cy="2357454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моя работа. Библиотека\SAM_3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357298"/>
            <a:ext cx="2947973" cy="221098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моя работа. Библиотека\SAM_3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928934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Администратор\Рабочий стол\моя работа. Библиотека\фото для отчёта\DSCN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85860"/>
            <a:ext cx="2500330" cy="3258185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моя работа. Библиотека\Новая папка (2)\100PHOTO\SAM_3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2571767" cy="3071834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моя работа. Библиотека\Новая папка (2)\100PHOTO\SAM_3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2643206" cy="3238522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Рабочий стол\моя работа. Библиотека\Новая папка (2)\100PHOTO\SAM_3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3857652" cy="30361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программа по ПДД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«Весёлые трамвайчики»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Администратор\Рабочий стол\моя работа. Библиотека\фото для отчёта\DSCN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238158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моя работа. Библиотека\фото для отчёта\DSCN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1" y="4071941"/>
            <a:ext cx="3357587" cy="2518475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моя работа. Библиотека\фото для отчёта\DSCN0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52" y="1571612"/>
            <a:ext cx="3142884" cy="235742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Неделя детской книги «Открытым сердцем к книге прикоснись»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моя работа. Библиотека\Новая папка (2)\100PHOTO\SAM_3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157492" cy="2368119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моя работа. Библиотека\Новая папка (2)\100PHOTO\SAM_3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256"/>
            <a:ext cx="3086052" cy="2314539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моя работа. Библиотека\Новая папка (2)\100PHOTO\SAM_3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736"/>
            <a:ext cx="3376602" cy="2532452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моя работа. Библиотека\Новая папка (2)\100PHOTO\SAM_3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928802"/>
            <a:ext cx="3014658" cy="4019544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Рабочий стол\моя работа. Библиотека\Новая папка (2)\100PHOTO\SAM_32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357694"/>
            <a:ext cx="3019412" cy="226455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Клуб «Юный читатель» Игровая программа «Рябинкины именины» дети детского сада и школьники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моя работа. Библиотека\SAM_3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162287" cy="2371715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моя работа. Библиотека\SAM_3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35959"/>
            <a:ext cx="2947974" cy="2210981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Рабочий стол\моя работа. Библиотека\SAM_3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71744"/>
            <a:ext cx="3071834" cy="40957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Отчётное мероприятие  отрывок сценки из музыкальной комедии «Свадьба в Малиновке» Про сапоги и зажигательный танец «В ту степь»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моя работа. Библиотека\SAM_3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971787" cy="2228840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моя работа. Библиотека\SAM_3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7" y="1857364"/>
            <a:ext cx="3048021" cy="2286016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моя работа. Библиотека\SAM_3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736"/>
            <a:ext cx="3429024" cy="2571768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Рабочий стол\моя работа. Библиотека\SAM_3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2781285" cy="2085964"/>
          </a:xfrm>
          <a:prstGeom prst="rect">
            <a:avLst/>
          </a:prstGeom>
          <a:noFill/>
        </p:spPr>
      </p:pic>
      <p:pic>
        <p:nvPicPr>
          <p:cNvPr id="4102" name="Picture 6" descr="C:\Documents and Settings\Администратор\Рабочий стол\моя работа. Библиотека\SAM_35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964786"/>
            <a:ext cx="3305163" cy="2478872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\Рабочий стол\моя работа. Библиотека\SAM_35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143379"/>
            <a:ext cx="3119459" cy="233959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plu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ФОТО -ОТЧЁТ</vt:lpstr>
      <vt:lpstr>Конурсно –игровая программа «Здравствуй, лето!»</vt:lpstr>
      <vt:lpstr>Выставки</vt:lpstr>
      <vt:lpstr>Игровая программа по ПДД «Весёлые трамвайчики»</vt:lpstr>
      <vt:lpstr>Неделя детской книги «Открытым сердцем к книге прикоснись»</vt:lpstr>
      <vt:lpstr>Клуб «Юный читатель» Игровая программа «Рябинкины именины» дети детского сада и школьники </vt:lpstr>
      <vt:lpstr>Отчётное мероприятие  отрывок сценки из музыкальной комедии «Свадьба в Малиновке» Про сапоги и зажигательный танец «В ту степь» </vt:lpstr>
    </vt:vector>
  </TitlesOfParts>
  <Company>МУК МЦБС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Гришкино</dc:creator>
  <cp:lastModifiedBy>Гришкино</cp:lastModifiedBy>
  <cp:revision>22</cp:revision>
  <dcterms:created xsi:type="dcterms:W3CDTF">2015-01-21T07:11:13Z</dcterms:created>
  <dcterms:modified xsi:type="dcterms:W3CDTF">2015-01-22T09:00:47Z</dcterms:modified>
</cp:coreProperties>
</file>