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79" r:id="rId3"/>
    <p:sldId id="283" r:id="rId4"/>
    <p:sldId id="257" r:id="rId5"/>
    <p:sldId id="258" r:id="rId6"/>
    <p:sldId id="259" r:id="rId7"/>
    <p:sldId id="260" r:id="rId8"/>
    <p:sldId id="269" r:id="rId9"/>
    <p:sldId id="281" r:id="rId10"/>
    <p:sldId id="277" r:id="rId11"/>
    <p:sldId id="261" r:id="rId12"/>
    <p:sldId id="263" r:id="rId13"/>
    <p:sldId id="265" r:id="rId14"/>
    <p:sldId id="282" r:id="rId15"/>
    <p:sldId id="266" r:id="rId16"/>
    <p:sldId id="268" r:id="rId17"/>
    <p:sldId id="270" r:id="rId18"/>
    <p:sldId id="271" r:id="rId19"/>
    <p:sldId id="278" r:id="rId20"/>
    <p:sldId id="272" r:id="rId21"/>
    <p:sldId id="273" r:id="rId22"/>
    <p:sldId id="274" r:id="rId23"/>
    <p:sldId id="275" r:id="rId24"/>
    <p:sldId id="276" r:id="rId25"/>
    <p:sldId id="2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251"/>
    <a:srgbClr val="F905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75" d="100"/>
          <a:sy n="75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97B445-B229-4B35-8461-768E8AFABBEB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06CBA2-1F37-4CB1-B5A6-7B0BCCF8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F9328-F9E8-474D-9DAD-E7345558CD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118AB-9125-4008-9A24-DAC3DFF9B1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EC4A-594E-4D60-9462-5A5244BBDC87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C8AE-13BA-41BA-AA78-E6BE54AF9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9FCF-1DE1-4FD2-8DF3-2CF4E32010D8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B2D4-64CE-4DF6-96CC-B1E96146C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9589-EBF6-48FC-96D9-0E07CEF559F6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5A70F-614F-44F0-802A-3E47995BF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47EE-6C35-433A-8FF2-DFCE017EC3A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BBBB-B296-41C6-929D-49232C239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D4B8-C70D-4DB6-B21B-BE96D3C17981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BAD4-A773-4E5E-BF95-8BEB55B80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037C-E4B6-454F-8A04-882CCD313ED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B5BB-747B-4851-95D4-C2AD89E12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5933-3D95-40A5-8AD4-68B77AA81F3D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CC35-089D-4118-9B74-E03ED40E7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5F0B-11DD-4840-9F65-485F10843F63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A21B-5DD7-4A74-9CD1-7D850F7D2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1DF0-2F5A-4E23-9192-0F1F4F02F1F2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9CE4-235B-4B9F-90D7-27EF8C6BC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6847-242B-4E32-A8BC-7ECDD6A31EA3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5AFE0-885E-461B-98E7-F9AE0F532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ECDC-F844-4AA2-B6C0-9C4DD6BFBA85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D63F-DF2A-4094-99F6-A15177357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EEB4907-B8D8-4355-B099-E1E136A9F275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4B131B-170A-4A54-BEC6-665C3ECA7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30" r:id="rId7"/>
    <p:sldLayoutId id="2147483831" r:id="rId8"/>
    <p:sldLayoutId id="2147483832" r:id="rId9"/>
    <p:sldLayoutId id="2147483823" r:id="rId10"/>
    <p:sldLayoutId id="2147483833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F:\Users\User\Desktop\для обрезки\c615f61da02a58a5c61afd7748590008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4288"/>
            <a:ext cx="9123362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547" y="2924944"/>
            <a:ext cx="7776000" cy="3419768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7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</a:t>
            </a:r>
            <a:r>
              <a:rPr lang="ru-RU" sz="53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3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3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работе МКУК</a:t>
            </a:r>
            <a:br>
              <a:rPr lang="ru-RU" sz="53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3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5300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Чаинский</a:t>
            </a:r>
            <a:r>
              <a:rPr lang="ru-RU" sz="5300" b="1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ЦК и Д»</a:t>
            </a:r>
            <a:br>
              <a:rPr lang="ru-RU" sz="5300" b="1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i="1" dirty="0">
                <a:ln w="11430">
                  <a:solidFill>
                    <a:schemeClr val="tx1"/>
                  </a:solidFill>
                </a:ln>
                <a:solidFill>
                  <a:srgbClr val="5E02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1 квартал </a:t>
            </a:r>
            <a:br>
              <a:rPr lang="ru-RU" sz="5400" b="1" i="1" dirty="0">
                <a:ln w="11430">
                  <a:solidFill>
                    <a:schemeClr val="tx1"/>
                  </a:solidFill>
                </a:ln>
                <a:solidFill>
                  <a:srgbClr val="5E02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i="1" dirty="0">
                <a:ln w="11430">
                  <a:solidFill>
                    <a:schemeClr val="tx1"/>
                  </a:solidFill>
                </a:ln>
                <a:solidFill>
                  <a:srgbClr val="5E02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2015 года</a:t>
            </a:r>
            <a:r>
              <a:rPr lang="ru-RU" sz="5300" b="1" dirty="0" smtClean="0">
                <a:ln w="11430">
                  <a:solidFill>
                    <a:schemeClr val="tx1"/>
                  </a:solidFill>
                </a:ln>
                <a:solidFill>
                  <a:srgbClr val="5E02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300" b="1" dirty="0" smtClean="0">
                <a:ln w="11430">
                  <a:solidFill>
                    <a:schemeClr val="tx1"/>
                  </a:solidFill>
                </a:ln>
                <a:solidFill>
                  <a:srgbClr val="5E02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800" b="1" dirty="0">
              <a:ln w="11430">
                <a:solidFill>
                  <a:schemeClr val="tx1"/>
                </a:solidFill>
              </a:ln>
              <a:solidFill>
                <a:srgbClr val="5E02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8038" y="2205038"/>
            <a:ext cx="5076825" cy="424815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/>
              <a:t>конкурсной </a:t>
            </a:r>
            <a:r>
              <a:rPr lang="ru-RU" b="1" dirty="0" smtClean="0"/>
              <a:t>программе принимали участие две команды: команда моряков и команда летчиков…Состязались за звание «лучший отряд» в меткости,  внимании, силе, скорости, сноровке… Жюри (генштаб) подвел итоги: обе команды в учениях с блеском победили!.. Победителям вручены »медали» и призы.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         </a:t>
            </a:r>
            <a:r>
              <a:rPr lang="ru-RU" b="1" i="1" dirty="0" smtClean="0"/>
              <a:t>Автор сценария и ведущий:   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/>
              <a:t> </a:t>
            </a:r>
            <a:r>
              <a:rPr lang="ru-RU" b="1" i="1" dirty="0" smtClean="0"/>
              <a:t>                  </a:t>
            </a:r>
            <a:r>
              <a:rPr lang="ru-RU" b="1" i="1" dirty="0" err="1" smtClean="0"/>
              <a:t>Капишникова</a:t>
            </a:r>
            <a:r>
              <a:rPr lang="ru-RU" b="1" i="1" dirty="0" smtClean="0"/>
              <a:t> Л.Г.</a:t>
            </a:r>
            <a:endParaRPr lang="ru-RU" b="1" i="1" dirty="0"/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2525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21 февраля 2015 год.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развлекательно-игровая программа с. Гришкино</a:t>
            </a:r>
            <a:r>
              <a:rPr lang="ru-RU" sz="2800" b="1" smtClean="0">
                <a:solidFill>
                  <a:srgbClr val="FF0000"/>
                </a:solidFill>
              </a:rPr>
              <a:t/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>«Русский солдат умом и славой богат»</a:t>
            </a:r>
            <a:br>
              <a:rPr lang="ru-RU" sz="3600" b="1" i="1" smtClean="0">
                <a:solidFill>
                  <a:srgbClr val="FF0000"/>
                </a:solidFill>
              </a:rPr>
            </a:br>
            <a:endParaRPr lang="ru-RU" sz="3600" b="1" i="1" smtClean="0">
              <a:solidFill>
                <a:srgbClr val="FF0000"/>
              </a:solidFill>
            </a:endParaRPr>
          </a:p>
        </p:txBody>
      </p:sp>
      <p:pic>
        <p:nvPicPr>
          <p:cNvPr id="23555" name="Picture 2" descr="Cruzo.net - Открытка мужч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1916113"/>
            <a:ext cx="3429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565400"/>
            <a:ext cx="7200900" cy="3527425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u="sng" smtClean="0"/>
              <a:t>Чаинский Дом культуры представляли: 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mtClean="0"/>
              <a:t>   - </a:t>
            </a:r>
            <a:r>
              <a:rPr lang="ru-RU" i="1" smtClean="0"/>
              <a:t>вокальная группа «Сибирянка»: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i="1" smtClean="0"/>
              <a:t>   - солисты: Фатеева Софья, Титова Зинаида;</a:t>
            </a:r>
          </a:p>
          <a:p>
            <a:pPr eaLnBrk="1" hangingPunct="1">
              <a:buFont typeface="Symbol" pitchFamily="18" charset="2"/>
              <a:buNone/>
            </a:pPr>
            <a:endParaRPr lang="ru-RU" smtClean="0"/>
          </a:p>
          <a:p>
            <a:pPr eaLnBrk="1" hangingPunct="1"/>
            <a:r>
              <a:rPr lang="ru-RU" b="1" u="sng" smtClean="0"/>
              <a:t>Гришкинский  Дом культуры представляли: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mtClean="0"/>
              <a:t>   - </a:t>
            </a:r>
            <a:r>
              <a:rPr lang="ru-RU" i="1" smtClean="0"/>
              <a:t>вокальная группа «Россиянка»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i="1" smtClean="0"/>
              <a:t>   - солист Комбаров Н.</a:t>
            </a:r>
            <a:r>
              <a:rPr lang="ru-RU" i="1" smtClean="0">
                <a:latin typeface="Arial" charset="0"/>
              </a:rPr>
              <a:t>Г</a:t>
            </a:r>
            <a:r>
              <a:rPr lang="ru-RU" i="1" smtClean="0"/>
              <a:t>.</a:t>
            </a:r>
          </a:p>
          <a:p>
            <a:pPr eaLnBrk="1" hangingPunct="1"/>
            <a:endParaRPr lang="ru-RU" i="1" smtClean="0"/>
          </a:p>
          <a:p>
            <a:pPr eaLnBrk="1" hangingPunct="1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                          22 февраля 2015 года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районный фестиваль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   солдатской песни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«Слава Армии родной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4579" name="Picture 2" descr="D:\Тамара\в сайт и с интернета\foto_034902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11113"/>
            <a:ext cx="26654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5013325"/>
            <a:ext cx="8736013" cy="154463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     Титова Зинаида – 1-е место                     Фатеева Софья – 1-е место                </a:t>
            </a:r>
            <a:r>
              <a:rPr lang="ru-RU" sz="1900" b="1" dirty="0" err="1" smtClean="0">
                <a:solidFill>
                  <a:srgbClr val="FF0000"/>
                </a:solidFill>
              </a:rPr>
              <a:t>Комбаров</a:t>
            </a:r>
            <a:r>
              <a:rPr lang="ru-RU" sz="1900" b="1" dirty="0" smtClean="0">
                <a:solidFill>
                  <a:srgbClr val="FF0000"/>
                </a:solidFill>
              </a:rPr>
              <a:t>   </a:t>
            </a:r>
            <a:r>
              <a:rPr lang="ru-RU" sz="1900" b="1" dirty="0">
                <a:solidFill>
                  <a:srgbClr val="FF0000"/>
                </a:solidFill>
              </a:rPr>
              <a:t>Николай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                 с. </a:t>
            </a:r>
            <a:r>
              <a:rPr lang="ru-RU" sz="1900" b="1" dirty="0" err="1" smtClean="0">
                <a:solidFill>
                  <a:srgbClr val="FF0000"/>
                </a:solidFill>
              </a:rPr>
              <a:t>Чаинск</a:t>
            </a:r>
            <a:r>
              <a:rPr lang="ru-RU" sz="1900" b="1" dirty="0" smtClean="0">
                <a:solidFill>
                  <a:srgbClr val="FF0000"/>
                </a:solidFill>
              </a:rPr>
              <a:t>                                                         с. </a:t>
            </a:r>
            <a:r>
              <a:rPr lang="ru-RU" sz="1900" b="1" dirty="0" err="1" smtClean="0">
                <a:solidFill>
                  <a:srgbClr val="FF0000"/>
                </a:solidFill>
              </a:rPr>
              <a:t>Чаинск</a:t>
            </a:r>
            <a:r>
              <a:rPr lang="ru-RU" sz="1900" b="1" dirty="0" smtClean="0">
                <a:solidFill>
                  <a:srgbClr val="FF0000"/>
                </a:solidFill>
              </a:rPr>
              <a:t>                                                с. Гришкино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600" b="1" dirty="0" smtClean="0"/>
              <a:t>        В номинации «Песни об                                         В номинации «Современная                    Приз «За преданность                                         </a:t>
            </a:r>
            <a:r>
              <a:rPr lang="ru-RU" sz="1600" b="1" dirty="0"/>
              <a:t> </a:t>
            </a:r>
            <a:r>
              <a:rPr lang="ru-RU" sz="1600" b="1" dirty="0" smtClean="0"/>
              <a:t>     Отечественной войне»                                                             песня»                                                           солдатской  песне»</a:t>
            </a:r>
            <a:r>
              <a:rPr lang="ru-RU" sz="1600" dirty="0" smtClean="0"/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5E02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представленные </a:t>
            </a:r>
            <a:r>
              <a:rPr lang="ru-RU" sz="2800" b="1" dirty="0" smtClean="0">
                <a:solidFill>
                  <a:srgbClr val="5E02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вокальные коллективы </a:t>
            </a:r>
            <a:r>
              <a:rPr lang="ru-RU" sz="2800" b="1" dirty="0">
                <a:solidFill>
                  <a:srgbClr val="5E02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солисты заняли на районном фестивале призовые места:</a:t>
            </a:r>
            <a:endParaRPr lang="ru-RU" dirty="0">
              <a:solidFill>
                <a:srgbClr val="5E0251"/>
              </a:solidFill>
            </a:endParaRPr>
          </a:p>
        </p:txBody>
      </p:sp>
      <p:pic>
        <p:nvPicPr>
          <p:cNvPr id="26627" name="Picture 2" descr="F:\Users\User\Desktop\Crop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65250"/>
            <a:ext cx="293211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F:\Users\User\Desktop\Cromage_c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365250"/>
            <a:ext cx="223202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F:\Users\User\Desktop\CropImage (2)_c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365250"/>
            <a:ext cx="23304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>
          <a:xfrm>
            <a:off x="4903788" y="1020763"/>
            <a:ext cx="4046537" cy="23034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Вокальная группа «Россиянка» - 2-е место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Гришкино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5E0251"/>
                </a:solidFill>
                <a:latin typeface="Times New Roman" pitchFamily="18" charset="0"/>
                <a:cs typeface="Times New Roman" pitchFamily="18" charset="0"/>
              </a:rPr>
              <a:t>в номинации «Песни об Отечественной войне»</a:t>
            </a:r>
            <a:br>
              <a:rPr lang="ru-RU" sz="2400" b="1" smtClean="0">
                <a:solidFill>
                  <a:srgbClr val="5E025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5E02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6" descr="F:\Users\User\Desktop\Crop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5100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F:\Users\User\Desktop\оро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44900"/>
            <a:ext cx="4395787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Объект 1"/>
          <p:cNvSpPr>
            <a:spLocks noGrp="1"/>
          </p:cNvSpPr>
          <p:nvPr>
            <p:ph idx="1"/>
          </p:nvPr>
        </p:nvSpPr>
        <p:spPr>
          <a:xfrm>
            <a:off x="250825" y="4149725"/>
            <a:ext cx="4249738" cy="2295525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Вокальная группа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«Сибирянка» -3-е место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Чаинск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b="1" smtClean="0">
                <a:solidFill>
                  <a:srgbClr val="5E0251"/>
                </a:solidFill>
                <a:latin typeface="Times New Roman" pitchFamily="18" charset="0"/>
                <a:cs typeface="Times New Roman" pitchFamily="18" charset="0"/>
              </a:rPr>
              <a:t>В номинации «Современная песня»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938" y="1989138"/>
            <a:ext cx="5329237" cy="41370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Развлекательная </a:t>
            </a:r>
            <a:r>
              <a:rPr lang="ru-RU" b="1" dirty="0" err="1" smtClean="0"/>
              <a:t>конкурсно</a:t>
            </a:r>
            <a:r>
              <a:rPr lang="ru-RU" b="1" dirty="0" smtClean="0"/>
              <a:t>-игровая программа для женщин включала в себя юмористические загадки,  задания для каждого столика.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Цель программы:  поздравить женщин с праздником, поднять настроение.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            Автор сценария и ведущий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                           </a:t>
            </a:r>
            <a:r>
              <a:rPr lang="ru-RU" b="1" dirty="0" err="1" smtClean="0"/>
              <a:t>Куусмаа</a:t>
            </a:r>
            <a:r>
              <a:rPr lang="ru-RU" b="1" dirty="0" smtClean="0"/>
              <a:t> В.А.</a:t>
            </a:r>
            <a:endParaRPr lang="ru-RU" b="1" dirty="0"/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7 марта 2015 года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chemeClr val="tx1"/>
                </a:solidFill>
              </a:rPr>
              <a:t>праздничная программа на кафе</a:t>
            </a:r>
            <a:br>
              <a:rPr lang="ru-RU" sz="3200" b="1" i="1" smtClean="0">
                <a:solidFill>
                  <a:schemeClr val="tx1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«Для вас, милые и любимые»</a:t>
            </a:r>
          </a:p>
        </p:txBody>
      </p:sp>
      <p:pic>
        <p:nvPicPr>
          <p:cNvPr id="28675" name="Picture 2" descr="Pingram.me - tag:чтобымыбезвасдела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916113"/>
            <a:ext cx="3294062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1"/>
          <p:cNvSpPr>
            <a:spLocks noGrp="1"/>
          </p:cNvSpPr>
          <p:nvPr>
            <p:ph idx="1"/>
          </p:nvPr>
        </p:nvSpPr>
        <p:spPr>
          <a:xfrm>
            <a:off x="4932363" y="3871913"/>
            <a:ext cx="3960812" cy="2581275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i="1" smtClean="0">
                <a:solidFill>
                  <a:srgbClr val="5E0251"/>
                </a:solidFill>
              </a:rPr>
              <a:t>В концерте участвовали учащиеся школы и дети детского сада. Мамам и бабушкам представили номера в различных жанрах: песенном, танцевальном, комедийном, пародийном…</a:t>
            </a:r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1476375" y="404813"/>
            <a:ext cx="7077075" cy="11525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5E0251"/>
                </a:solidFill>
              </a:rPr>
              <a:t>8 марта 2015 года</a:t>
            </a:r>
            <a:br>
              <a:rPr lang="ru-RU" sz="3200" b="1" smtClean="0">
                <a:solidFill>
                  <a:srgbClr val="5E0251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Концерт в честь дня 8 Марта 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«Мой подарок маме»</a:t>
            </a:r>
          </a:p>
        </p:txBody>
      </p:sp>
      <p:pic>
        <p:nvPicPr>
          <p:cNvPr id="29699" name="Picture 2" descr="F:\Users\User\Desktop\ФОТО ВСЕ\ВСЕ МЕРОПРИЯТИЯ за 2015 год\1 КВАРТАЛ\Мой подарок маме\Новая папка\SDC18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844675"/>
            <a:ext cx="293052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F:\Users\User\Desktop\ФОТО ВСЕ\ВСЕ МЕРОПРИЯТИЯ за 2015 год\1 КВАРТАЛ\Мой подарок маме\Новая папка\SDC18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84467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F:\Users\User\Desktop\ФОТО ВСЕ\ВСЕ МЕРОПРИЯТИЯ за 2015 год\1 КВАРТАЛ\Мой подарок маме\Новая папка\SDC18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8335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F:\Users\User\Desktop\ФОТО ВСЕ\ВСЕ МЕРОПРИЯТИЯ за 2015 год\1 КВАРТАЛ\Мой подарок маме\Новая папка\SDC181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6725" y="4141788"/>
            <a:ext cx="297973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F:\Users\User\Desktop\SDC18142_c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938" y="4149725"/>
            <a:ext cx="135731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F:\Users\User\Desktop\для обрезки\i (1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20675"/>
            <a:ext cx="1858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063" y="3756025"/>
            <a:ext cx="3240087" cy="2438400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dirty="0" smtClean="0">
                <a:solidFill>
                  <a:srgbClr val="5E0251"/>
                </a:solidFill>
              </a:rPr>
              <a:t>А так же художественные номера, подготовленные совместно со школой…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dirty="0" smtClean="0">
                <a:solidFill>
                  <a:srgbClr val="5E0251"/>
                </a:solidFill>
              </a:rPr>
              <a:t>   Автор сценария Кравчук Т.А.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Концерт доставил большое удовольствие всем присутствующим в зале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8921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5E0251"/>
                </a:solidFill>
              </a:rPr>
              <a:t>В программу включены номера детского кружка вокального и сольного пения «Нотки», детского танцевального кружка «Барбарики»,  кружка худ. чтения и миниатюры «Буратино»…</a:t>
            </a:r>
          </a:p>
        </p:txBody>
      </p:sp>
      <p:pic>
        <p:nvPicPr>
          <p:cNvPr id="30723" name="Picture 2" descr="F:\Users\User\Desktop\ФОТО ВСЕ\ВСЕ МЕРОПРИЯТИЯ за 2015 год\1 КВАРТАЛ\Мой подарок маме\Новая папка\SDC18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2525"/>
            <a:ext cx="302577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F:\Users\User\Desktop\SDC18172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3589338"/>
            <a:ext cx="1044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F:\Users\User\Desktop\SDC18173_c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644900"/>
            <a:ext cx="16430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F:\Users\User\Desktop\SDC18176_c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644900"/>
            <a:ext cx="14049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 descr="F:\Users\User\Desktop\ФОТО ВСЕ\ВСЕ МЕРОПРИЯТИЯ за 2015 год\1 КВАРТАЛ\Мой подарок маме\Новая папка\SDC181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296988"/>
            <a:ext cx="30257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F:\Users\User\Desktop\ФОТО ВСЕ\ВСЕ МЕРОПРИЯТИЯ за 2015 год\1 КВАРТАЛ\Мой подарок маме\SDC181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1375" y="1417638"/>
            <a:ext cx="231933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263" y="2554288"/>
            <a:ext cx="3527425" cy="320040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Выставлены для показа часть работ, сделанных руками детей на занятиях кружка декоративно-прикладного и изобразительного искусства при Доме культуры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Ответственный за выставку Кравчук Т.А.</a:t>
            </a:r>
            <a:endParaRPr lang="ru-RU" i="1" dirty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239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5E0251"/>
                </a:solidFill>
              </a:rPr>
              <a:t>8 Марта 2015 года</a:t>
            </a:r>
            <a:br>
              <a:rPr lang="ru-RU" sz="3600" b="1" smtClean="0">
                <a:solidFill>
                  <a:srgbClr val="5E0251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выставка детских работ и рисунков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«С любовью - маме»</a:t>
            </a:r>
          </a:p>
        </p:txBody>
      </p:sp>
      <p:pic>
        <p:nvPicPr>
          <p:cNvPr id="31747" name="Picture 2" descr="F:\Users\User\Desktop\ФОТО ВСЕ\ВСЕ МЕРОПРИЯТИЯ за 2015 год\1 КВАРТАЛ\выставка на 8 марта\SDC18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60625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>
          <a:xfrm>
            <a:off x="468313" y="4868863"/>
            <a:ext cx="8351837" cy="1584325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800" i="1" smtClean="0"/>
              <a:t>В качестве поощрения участников программы, детям устроили чаепитие с испеченным тортом. После концерта все дружно сели за стол…</a:t>
            </a: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5E0251"/>
                </a:solidFill>
              </a:rPr>
              <a:t>8 Марта 2015 года</a:t>
            </a:r>
            <a:br>
              <a:rPr lang="ru-RU" sz="3600" b="1" smtClean="0">
                <a:solidFill>
                  <a:srgbClr val="5E0251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>чаепитие для участников концертной программы</a:t>
            </a:r>
          </a:p>
        </p:txBody>
      </p:sp>
      <p:pic>
        <p:nvPicPr>
          <p:cNvPr id="32771" name="Picture 2" descr="F:\Users\User\Desktop\ФОТО ВСЕ\ВСЕ МЕРОПРИЯТИЯ за 2015 год\1 КВАРТАЛ\чаепитие 8марта\SDC1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27213"/>
            <a:ext cx="387667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F:\Users\User\Desktop\ФОТО ВСЕ\ВСЕ МЕРОПРИЯТИЯ за 2015 год\1 КВАРТАЛ\чаепитие 8марта\SDC18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844675"/>
            <a:ext cx="39147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:\Users\User\Desktop\ФОТО ВСЕ\сканирова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47529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8 марта 2015 года</a:t>
            </a:r>
            <a:r>
              <a:rPr lang="ru-RU" sz="3200" b="1" smtClean="0">
                <a:solidFill>
                  <a:schemeClr val="tx1"/>
                </a:solidFill>
              </a:rPr>
              <a:t/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концертная программа (с. Гришкино)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>«Все песни для любимой!</a:t>
            </a:r>
          </a:p>
        </p:txBody>
      </p:sp>
      <p:sp>
        <p:nvSpPr>
          <p:cNvPr id="33795" name="Объект 1"/>
          <p:cNvSpPr>
            <a:spLocks noGrp="1"/>
          </p:cNvSpPr>
          <p:nvPr>
            <p:ph idx="1"/>
          </p:nvPr>
        </p:nvSpPr>
        <p:spPr>
          <a:xfrm>
            <a:off x="5003800" y="2276475"/>
            <a:ext cx="3889375" cy="3554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b="1" i="1" smtClean="0"/>
              <a:t>Концертная программа состояла из песен о МАМЕ, исполненных вокальными группами «россиянка», «Домисолька», солистами: Устименко М,, Комбаровым Н., Ворожейкиной О. и др. Зрителям были представлены сатирический монолог (Якушев Т), стихи в исполнении детей школы.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900" b="1" i="1" smtClean="0"/>
              <a:t>               Автор сценария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900" b="1" i="1" smtClean="0"/>
              <a:t>               Капишникова Л.Г.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350" y="1700213"/>
            <a:ext cx="8632825" cy="4425950"/>
          </a:xfrm>
        </p:spPr>
        <p:txBody>
          <a:bodyPr rtlCol="0">
            <a:normAutofit lnSpcReduction="10000"/>
          </a:bodyPr>
          <a:lstStyle/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C00000"/>
                </a:solidFill>
              </a:rPr>
              <a:t>Мы отправимся с тобой                                           Чтоб </a:t>
            </a:r>
            <a:r>
              <a:rPr lang="ru-RU" sz="1800" b="1" i="1" dirty="0">
                <a:solidFill>
                  <a:srgbClr val="C00000"/>
                </a:solidFill>
              </a:rPr>
              <a:t>звезду скорей сыскать</a:t>
            </a:r>
            <a:endParaRPr lang="ru-RU" sz="1800" b="1" i="1" dirty="0" smtClean="0">
              <a:solidFill>
                <a:srgbClr val="C00000"/>
              </a:solidFill>
            </a:endParaRP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C00000"/>
                </a:solidFill>
              </a:rPr>
              <a:t>За рождественской </a:t>
            </a:r>
            <a:r>
              <a:rPr lang="ru-RU" sz="1800" b="1" i="1" dirty="0" smtClean="0">
                <a:solidFill>
                  <a:srgbClr val="C00000"/>
                </a:solidFill>
              </a:rPr>
              <a:t>звездой                                    Нам </a:t>
            </a:r>
            <a:r>
              <a:rPr lang="ru-RU" sz="1800" b="1" i="1" dirty="0">
                <a:solidFill>
                  <a:srgbClr val="C00000"/>
                </a:solidFill>
              </a:rPr>
              <a:t>с тобою нужно взять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C00000"/>
                </a:solidFill>
              </a:rPr>
              <a:t> </a:t>
            </a:r>
            <a:r>
              <a:rPr lang="ru-RU" sz="1800" b="1" i="1" dirty="0">
                <a:solidFill>
                  <a:srgbClr val="C00000"/>
                </a:solidFill>
              </a:rPr>
              <a:t>За рождественской звездой, </a:t>
            </a:r>
            <a:r>
              <a:rPr lang="ru-RU" sz="1800" b="1" i="1" dirty="0" smtClean="0">
                <a:solidFill>
                  <a:srgbClr val="C00000"/>
                </a:solidFill>
              </a:rPr>
              <a:t>                                  Веру </a:t>
            </a:r>
            <a:r>
              <a:rPr lang="ru-RU" sz="1800" b="1" i="1" dirty="0">
                <a:solidFill>
                  <a:srgbClr val="C00000"/>
                </a:solidFill>
              </a:rPr>
              <a:t>в чудо, в красоту, 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C00000"/>
                </a:solidFill>
              </a:rPr>
              <a:t>Путь </a:t>
            </a:r>
            <a:r>
              <a:rPr lang="ru-RU" sz="1800" b="1" i="1" dirty="0">
                <a:solidFill>
                  <a:srgbClr val="C00000"/>
                </a:solidFill>
              </a:rPr>
              <a:t>не легкий, не </a:t>
            </a:r>
            <a:r>
              <a:rPr lang="ru-RU" sz="1800" b="1" i="1" dirty="0" smtClean="0">
                <a:solidFill>
                  <a:srgbClr val="C00000"/>
                </a:solidFill>
              </a:rPr>
              <a:t>прямой                                         В нашу с вами доброту!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endParaRPr lang="ru-RU" sz="1800" b="1" i="1" dirty="0" smtClean="0">
              <a:solidFill>
                <a:srgbClr val="C00000"/>
              </a:solidFill>
            </a:endParaRP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Сказочник рассказывает о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празднике «Рождество» и  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переносит зрителей в различные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сказки с действующими героями: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Иваном-Дурачком,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Настенькой… 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Они вместе со Сказочником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проводят различные игры со    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зрителями.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Автор сценария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Капишникова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Л.Г.      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89962" cy="12525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7 января 2015 года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chemeClr val="tx1"/>
                </a:solidFill>
              </a:rPr>
              <a:t>развлекательная программа (с. Гришкино)</a:t>
            </a:r>
            <a:br>
              <a:rPr lang="ru-RU" sz="3200" b="1" i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«За рождественской звездой»</a:t>
            </a:r>
          </a:p>
        </p:txBody>
      </p:sp>
      <p:pic>
        <p:nvPicPr>
          <p:cNvPr id="15363" name="Picture 2" descr="F:\Users\User\Desktop\ФОТО ВСЕ\сканирование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45942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F:\Users\User\Desktop\для обрезки\73271734_314253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684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70300" y="2543175"/>
            <a:ext cx="5500688" cy="43148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Смотровая программа была посвящена творчеству </a:t>
            </a:r>
            <a:r>
              <a:rPr lang="ru-RU" b="1" i="1" dirty="0" err="1" smtClean="0">
                <a:solidFill>
                  <a:schemeClr val="tx1"/>
                </a:solidFill>
              </a:rPr>
              <a:t>М.В.Исаковского</a:t>
            </a:r>
            <a:r>
              <a:rPr lang="ru-RU" b="1" i="1" dirty="0" smtClean="0">
                <a:solidFill>
                  <a:schemeClr val="tx1"/>
                </a:solidFill>
              </a:rPr>
              <a:t> и вкладу его в Победу в ВОВ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smtClean="0">
                <a:solidFill>
                  <a:schemeClr val="tx1"/>
                </a:solidFill>
              </a:rPr>
              <a:t>Его стихотворения и песни вели солдат в бой, помогали выжить в  трудные военные годы, вселяли веру в победу над врагом.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Из </a:t>
            </a:r>
            <a:r>
              <a:rPr lang="ru-RU" b="1" i="1" dirty="0">
                <a:solidFill>
                  <a:schemeClr val="tx1"/>
                </a:solidFill>
              </a:rPr>
              <a:t>250 стихов поэта более ста положены на </a:t>
            </a:r>
            <a:r>
              <a:rPr lang="ru-RU" b="1" i="1" dirty="0" smtClean="0">
                <a:solidFill>
                  <a:schemeClr val="tx1"/>
                </a:solidFill>
              </a:rPr>
              <a:t>песни…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34819" name="Заголовок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66188" cy="15065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18 марта 2015 года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i="1" smtClean="0">
                <a:solidFill>
                  <a:srgbClr val="5E0251"/>
                </a:solidFill>
              </a:rPr>
              <a:t>участие в районном смотре художественной самодеятельности к 70-летию Победы в ВОВ</a:t>
            </a:r>
            <a:br>
              <a:rPr lang="ru-RU" sz="2800" b="1" i="1" smtClean="0">
                <a:solidFill>
                  <a:srgbClr val="5E0251"/>
                </a:solidFill>
              </a:rPr>
            </a:br>
            <a:r>
              <a:rPr lang="ru-RU" sz="2800" b="1" i="1" smtClean="0">
                <a:solidFill>
                  <a:srgbClr val="5E0251"/>
                </a:solidFill>
              </a:rPr>
              <a:t>                 </a:t>
            </a:r>
            <a:r>
              <a:rPr lang="ru-RU" sz="4000" b="1" smtClean="0">
                <a:solidFill>
                  <a:srgbClr val="FF0000"/>
                </a:solidFill>
              </a:rPr>
              <a:t>«Он воевал стихом и песней…» </a:t>
            </a:r>
          </a:p>
        </p:txBody>
      </p:sp>
      <p:pic>
        <p:nvPicPr>
          <p:cNvPr id="34820" name="Picture 2" descr="F:\Users\User\Desktop\ФОТО ВСЕ\ВСЕ МЕРОПРИЯТИЯ за 2015 год\1 КВАРТАЛ\Он воевал стихом и песней\SDC18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3922713"/>
            <a:ext cx="3071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F:\Users\User\Desktop\2-102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1412875"/>
            <a:ext cx="1625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06775" y="1341438"/>
            <a:ext cx="5486400" cy="2303462"/>
          </a:xfrm>
        </p:spPr>
        <p:txBody>
          <a:bodyPr rtlCol="0"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5000" b="1" i="1" dirty="0" smtClean="0">
                <a:solidFill>
                  <a:srgbClr val="5E0251"/>
                </a:solidFill>
              </a:rPr>
              <a:t>«Катюша», «Вдоль деревни», «Ой, туманы мои, </a:t>
            </a:r>
            <a:r>
              <a:rPr lang="ru-RU" sz="5000" b="1" i="1" dirty="0" err="1" smtClean="0">
                <a:solidFill>
                  <a:srgbClr val="5E0251"/>
                </a:solidFill>
              </a:rPr>
              <a:t>растуманы</a:t>
            </a:r>
            <a:r>
              <a:rPr lang="ru-RU" sz="5000" b="1" i="1" dirty="0" smtClean="0">
                <a:solidFill>
                  <a:srgbClr val="5E0251"/>
                </a:solidFill>
              </a:rPr>
              <a:t>…», «Моя любимая»,  «Частушки»…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5100" i="1" dirty="0" smtClean="0">
                <a:solidFill>
                  <a:srgbClr val="C00000"/>
                </a:solidFill>
              </a:rPr>
              <a:t>             </a:t>
            </a:r>
            <a:r>
              <a:rPr lang="ru-RU" sz="5100" b="1" i="1" dirty="0" smtClean="0">
                <a:solidFill>
                  <a:srgbClr val="C00000"/>
                </a:solidFill>
              </a:rPr>
              <a:t>Автор сценария и ведущий программы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5100" b="1" i="1" dirty="0">
                <a:solidFill>
                  <a:srgbClr val="C00000"/>
                </a:solidFill>
              </a:rPr>
              <a:t> </a:t>
            </a:r>
            <a:r>
              <a:rPr lang="ru-RU" sz="5100" b="1" i="1" dirty="0" smtClean="0">
                <a:solidFill>
                  <a:srgbClr val="C00000"/>
                </a:solidFill>
              </a:rPr>
              <a:t>                                          Кравчук Т.А. 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5E0251"/>
                </a:solidFill>
              </a:rPr>
              <a:t>Программу высоко оценили члены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000" b="1" dirty="0" smtClean="0">
                <a:solidFill>
                  <a:srgbClr val="5E0251"/>
                </a:solidFill>
              </a:rPr>
              <a:t>                         жюри и зрители</a:t>
            </a:r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3635375" y="260350"/>
            <a:ext cx="5257800" cy="12239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5E0251"/>
                </a:solidFill>
              </a:rPr>
              <a:t>Исполнение вокальной группой «Сибирянка»  и солисткой С. Фатеевой песен на стихи М.В.Исаковского:</a:t>
            </a:r>
          </a:p>
        </p:txBody>
      </p:sp>
      <p:pic>
        <p:nvPicPr>
          <p:cNvPr id="35843" name="Picture 2" descr="F:\Users\User\Desktop\ФОТО ВСЕ\ВСЕ МЕРОПРИЯТИЯ за 2015 год\1 КВАРТАЛ\Он воевал стихом и песней\SDC18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32273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F:\Users\User\Desktop\ФОТО ВСЕ\ВСЕ МЕРОПРИЯТИЯ за 2015 год\1 КВАРТАЛ\Он воевал стихом и песней\SDC18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7501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F:\Users\User\Desktop\ФОТО ВСЕ\ВСЕ МЕРОПРИЯТИЯ за 2015 год\1 КВАРТАЛ\Он воевал стихом и песней\SDC18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36131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24525" y="2212975"/>
            <a:ext cx="2879725" cy="3736975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Помимо книг и журналов со стихами и песнями </a:t>
            </a:r>
            <a:r>
              <a:rPr lang="ru-RU" b="1" dirty="0" err="1" smtClean="0"/>
              <a:t>М.Исаковского</a:t>
            </a:r>
            <a:r>
              <a:rPr lang="ru-RU" b="1" dirty="0" smtClean="0"/>
              <a:t>, были размещены списки песен на слова поэта, подобран реквизит его современности, оформлена часть сцены под убранство деревенской избы (половики, скамья, керосиновая лампа, старые газеты…)</a:t>
            </a:r>
            <a:endParaRPr lang="ru-RU" b="1" dirty="0"/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5E0251"/>
                </a:solidFill>
              </a:rPr>
              <a:t>Постановочная композиция стихов, песен М.В. Исаковского</a:t>
            </a:r>
            <a:br>
              <a:rPr lang="ru-RU" sz="3200" b="1" i="1" smtClean="0">
                <a:solidFill>
                  <a:srgbClr val="5E0251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«Славный сын земли смоленской»</a:t>
            </a:r>
          </a:p>
        </p:txBody>
      </p:sp>
      <p:pic>
        <p:nvPicPr>
          <p:cNvPr id="36867" name="Picture 2" descr="F:\Users\User\Desktop\ФОТО ВСЕ\ВСЕ МЕРОПРИЯТИЯ за 2015 год\1 КВАРТАЛ\Он воевал стихом и песней\SDC18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504031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1"/>
          <p:cNvSpPr>
            <a:spLocks noGrp="1"/>
          </p:cNvSpPr>
          <p:nvPr>
            <p:ph idx="1"/>
          </p:nvPr>
        </p:nvSpPr>
        <p:spPr>
          <a:xfrm>
            <a:off x="3910013" y="2492375"/>
            <a:ext cx="5054600" cy="391477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2000" b="1" smtClean="0"/>
              <a:t>Для школьников и детей детского сада села была проведена программа на свежем воздухе.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2000" b="1" smtClean="0"/>
              <a:t>Баба Яга (Стрельникова В.) притворилась Весной, но дети узнали ее и прогнали с праздника.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2000" b="1" smtClean="0"/>
              <a:t>Приход настоящей Весны (Стрельникова В.) встречали вместе со Скоморохом (Куусмаа В.) веселыми играми и развлечениями: бегом в мешках,  киданием шариков, перетягиванием каната, танцами…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200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25 марта 2015 года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100" b="1" dirty="0" err="1" smtClean="0">
                <a:solidFill>
                  <a:srgbClr val="5E0251"/>
                </a:solidFill>
              </a:rPr>
              <a:t>конкурсно</a:t>
            </a:r>
            <a:r>
              <a:rPr lang="ru-RU" sz="3100" b="1" dirty="0" smtClean="0">
                <a:solidFill>
                  <a:srgbClr val="5E0251"/>
                </a:solidFill>
              </a:rPr>
              <a:t>-развлекательная программа для детей </a:t>
            </a:r>
            <a:r>
              <a:rPr lang="ru-RU" sz="4000" b="1" i="1" dirty="0" smtClean="0">
                <a:solidFill>
                  <a:srgbClr val="FF0000"/>
                </a:solidFill>
              </a:rPr>
              <a:t>«Прощай, Зимушка-зима,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здравствуй, девица-Весна!»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7891" name="Picture 2" descr="F:\Users\User\Desktop\ФОТО ВСЕ\ВСЕ МЕРОПРИЯТИЯ за 2015 год\1 КВАРТАЛ\проводы зимы\SDC18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62200"/>
            <a:ext cx="20653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F:\Users\User\Desktop\ФОТО ВСЕ\ВСЕ МЕРОПРИЯТИЯ за 2015 год\1 КВАРТАЛ\проводы зимы\SDC18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475" y="2308225"/>
            <a:ext cx="137953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F:\Users\User\Desktop\ФОТО ВСЕ\ВСЕ МЕРОПРИЯТИЯ за 2015 год\1 КВАРТАЛ\проводы зимы\SDC183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3911600"/>
            <a:ext cx="33289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938" y="2674938"/>
            <a:ext cx="5184775" cy="345122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Кульминацией праздника стало сжигание чучела Зимы, что особенно понравилось детям.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В заключении всем детям вручили сладкие призы</a:t>
            </a:r>
            <a:r>
              <a:rPr lang="ru-RU" b="1" dirty="0" smtClean="0"/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Спонсоры праздника: Кравчук Т.А., </a:t>
            </a:r>
            <a:r>
              <a:rPr lang="ru-RU" b="1" dirty="0" err="1" smtClean="0"/>
              <a:t>Дигитаева</a:t>
            </a:r>
            <a:r>
              <a:rPr lang="ru-RU" b="1" dirty="0" smtClean="0"/>
              <a:t> Ф.В.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Автор сценария и ведущий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Куусмаа</a:t>
            </a:r>
            <a:r>
              <a:rPr lang="ru-RU" b="1" dirty="0" smtClean="0">
                <a:solidFill>
                  <a:srgbClr val="C00000"/>
                </a:solidFill>
              </a:rPr>
              <a:t> В.А.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>
          <a:xfrm>
            <a:off x="5651500" y="338138"/>
            <a:ext cx="3035300" cy="12525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2" descr="F:\Users\User\Desktop\ФОТО ВСЕ\ВСЕ МЕРОПРИЯТИЯ за 2015 год\1 КВАРТАЛ\проводы зимы\SDC18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4950"/>
            <a:ext cx="29098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F:\Users\User\Desktop\ФОТО ВСЕ\ВСЕ МЕРОПРИЯТИЯ за 2015 год\1 КВАРТАЛ\проводы зимы\SDC18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275" y="227013"/>
            <a:ext cx="29194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F:\Users\User\Desktop\ФОТО ВСЕ\ВСЕ МЕРОПРИЯТИЯ за 2015 год\1 КВАРТАЛ\проводы зимы\SDC18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688" y="238125"/>
            <a:ext cx="294957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F:\Users\User\Desktop\ФОТО ВСЕ\ВСЕ МЕРОПРИЯТИЯ за 2015 год\1 КВАРТАЛ\проводы зимы\SDC183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5955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4" descr="F:\Users\User\Desktop\ФОТО ВСЕ\ВСЕ МЕРОПРИЯТИЯ за 2015 год\1 КВАРТАЛ\проводы зимы\SDC183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" y="4652963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205038"/>
            <a:ext cx="8713788" cy="410368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11 января – </a:t>
            </a:r>
            <a:r>
              <a:rPr lang="ru-RU" b="1" dirty="0" smtClean="0">
                <a:solidFill>
                  <a:srgbClr val="C00000"/>
                </a:solidFill>
              </a:rPr>
              <a:t>«Рождественские встречи с Ягой»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b="1" i="1" dirty="0" smtClean="0"/>
              <a:t>игровая программа (клуб «Затейник»)</a:t>
            </a:r>
            <a:r>
              <a:rPr lang="ru-RU" b="1" i="1" dirty="0"/>
              <a:t> </a:t>
            </a:r>
            <a:endParaRPr lang="ru-RU" b="1" i="1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8 </a:t>
            </a:r>
            <a:r>
              <a:rPr lang="ru-RU" b="1" dirty="0"/>
              <a:t>февраля – </a:t>
            </a:r>
            <a:r>
              <a:rPr lang="ru-RU" b="1" dirty="0">
                <a:solidFill>
                  <a:srgbClr val="C00000"/>
                </a:solidFill>
              </a:rPr>
              <a:t>«Это доброе наше кино» 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/>
              <a:t>посиделки </a:t>
            </a:r>
            <a:r>
              <a:rPr lang="ru-RU" b="1" i="1" dirty="0"/>
              <a:t>с развлекательной программы (клуб «Сударушка</a:t>
            </a:r>
            <a:r>
              <a:rPr lang="ru-RU" b="1" i="1" dirty="0" smtClean="0"/>
              <a:t>»)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15 марта 2015 г. – </a:t>
            </a:r>
            <a:r>
              <a:rPr lang="ru-RU" b="1" dirty="0" smtClean="0">
                <a:solidFill>
                  <a:srgbClr val="C00000"/>
                </a:solidFill>
              </a:rPr>
              <a:t>«Что за прелесть эти сказки!»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</a:t>
            </a:r>
            <a:r>
              <a:rPr lang="ru-RU" b="1" i="1" dirty="0" smtClean="0"/>
              <a:t>игровая викторина  (клуб «Затейник</a:t>
            </a:r>
            <a:r>
              <a:rPr lang="ru-RU" b="1" dirty="0" smtClean="0"/>
              <a:t>»)</a:t>
            </a:r>
          </a:p>
        </p:txBody>
      </p:sp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Мероприятия,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                   проводимые в кружках и клубах по интересам</a:t>
            </a:r>
          </a:p>
        </p:txBody>
      </p:sp>
      <p:pic>
        <p:nvPicPr>
          <p:cNvPr id="39939" name="Picture 2" descr="D:\Тамара\в сайт и с интернета\bd63639a6a723bbf030c7ce284ead18a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0"/>
            <a:ext cx="203041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7900" y="2674938"/>
            <a:ext cx="3492500" cy="3201987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Посиделки за чаем для женщин  с развлекательными играми, юмористическими загадками и заданиями;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         </a:t>
            </a:r>
            <a:r>
              <a:rPr lang="ru-RU" b="1" i="1" dirty="0" smtClean="0"/>
              <a:t>Автор сценария и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/>
              <a:t> </a:t>
            </a:r>
            <a:r>
              <a:rPr lang="ru-RU" b="1" i="1" dirty="0" smtClean="0"/>
              <a:t>       ведущий программы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/>
              <a:t> </a:t>
            </a:r>
            <a:r>
              <a:rPr lang="ru-RU" b="1" i="1" dirty="0" smtClean="0"/>
              <a:t>               </a:t>
            </a:r>
            <a:r>
              <a:rPr lang="ru-RU" b="1" i="1" dirty="0" err="1" smtClean="0"/>
              <a:t>Куусмаа</a:t>
            </a:r>
            <a:r>
              <a:rPr lang="ru-RU" b="1" i="1" dirty="0" smtClean="0"/>
              <a:t> В.А.</a:t>
            </a:r>
            <a:endParaRPr lang="ru-RU" b="1" i="1" dirty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385763" y="620713"/>
            <a:ext cx="8229600" cy="12525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11 января 2015 года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i="1" smtClean="0">
                <a:solidFill>
                  <a:schemeClr val="tx1"/>
                </a:solidFill>
              </a:rPr>
              <a:t>конкурсная программа клуба «Сударушка»</a:t>
            </a:r>
            <a:br>
              <a:rPr lang="ru-RU" sz="2800" b="1" i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«Пусть звезда Рождества в небесах засияет»</a:t>
            </a:r>
          </a:p>
        </p:txBody>
      </p:sp>
      <p:pic>
        <p:nvPicPr>
          <p:cNvPr id="16387" name="Picture 2" descr="F:\Users\User\Desktop\ФОТО ВСЕ\ВСЕ МЕРОПРИЯТИЯ за 2015 год\1 КВАРТАЛ\фото для отчета\P101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2420938"/>
            <a:ext cx="46085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F:\Users\User\Desktop\для обрезки\i (10)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53748">
            <a:off x="147638" y="2898775"/>
            <a:ext cx="18923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F:\Users\User\Desktop\для обрезки\i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981075"/>
            <a:ext cx="21605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7250" y="2328863"/>
            <a:ext cx="6999288" cy="3694112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Соревновались 2 команды: мальчиков и девочек за звание ВАЛЕНТИН И ВАЛЕНТИНА.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Дифференцированно распределены задания для каждых команд. В результате их выполнения, зрителями и членами команд, выявлены победители. Им вручены  медали-сердечки: «Валентин» и «Валентина»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Праздник прошел весело, с активным участием детей и закончился дискотекой.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Автор сценария и ведущий  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      Кравчук Т.А.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084263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</a:rPr>
              <a:t>13 февраля 2015 г.</a:t>
            </a:r>
            <a:r>
              <a:rPr lang="ru-RU" sz="3100" b="1" i="1" dirty="0"/>
              <a:t> 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700" b="1" i="1" dirty="0" smtClean="0"/>
              <a:t>Конкурсная развлекательная программа </a:t>
            </a:r>
            <a:r>
              <a:rPr lang="ru-RU" sz="2700" b="1" i="1" dirty="0"/>
              <a:t>для школьников к Дню Влюбленных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ВАЛЕНТИН И ВАЛЕНТИНА»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3" name="Picture 4" descr="F:\Users\User\Desktop\для обрезки\i (11)_c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5499">
            <a:off x="3952875" y="5646738"/>
            <a:ext cx="9128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F:\Users\User\Desktop\для обрезки\i (11)_c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5499">
            <a:off x="2500313" y="5192713"/>
            <a:ext cx="13271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F:\Users\User\Desktop\для обрезки\i (11)_c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5499">
            <a:off x="552450" y="4611688"/>
            <a:ext cx="1941513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F:\Users\User\Desktop\для обрезки\77608142_7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1950" y="3860800"/>
            <a:ext cx="18732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8313" y="2636838"/>
            <a:ext cx="8207375" cy="3313112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Самостоятельно дети на кружке ДПИ «</a:t>
            </a:r>
            <a:r>
              <a:rPr lang="ru-RU" dirty="0" err="1" smtClean="0"/>
              <a:t>Одаренок</a:t>
            </a:r>
            <a:r>
              <a:rPr lang="ru-RU" dirty="0" smtClean="0"/>
              <a:t>» изготовили кормушки из картона и картонных трубок, развешали их в парковой зоне Дома культуры.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течение всего зимнего сезона подсыпали птицам корм, который приносили из дома;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акции принимали участие 6 детей: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      </a:t>
            </a:r>
            <a:r>
              <a:rPr lang="ru-RU" i="1" dirty="0" err="1" smtClean="0"/>
              <a:t>Пичужкин</a:t>
            </a:r>
            <a:r>
              <a:rPr lang="ru-RU" i="1" dirty="0" smtClean="0"/>
              <a:t> Костя, Баженова Женя, Якушев Данил,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      Максимова Кира, Малинина Марина, Якушева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      Настя.  (руководитель клуба ДПИ Кравчук Т.А.)</a:t>
            </a:r>
            <a:endParaRPr lang="ru-RU" i="1" dirty="0"/>
          </a:p>
        </p:txBody>
      </p:sp>
      <p:pic>
        <p:nvPicPr>
          <p:cNvPr id="18435" name="Picture 2" descr="F:\Users\User\Desktop\для обрезки\simvolikaakc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013"/>
            <a:ext cx="1879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813" y="231775"/>
            <a:ext cx="7366000" cy="2592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С 15 февраля и до конца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зимнего сезона 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участие </a:t>
            </a:r>
            <a:r>
              <a:rPr lang="ru-RU" sz="4000" b="1" i="1" dirty="0">
                <a:solidFill>
                  <a:srgbClr val="FF0000"/>
                </a:solidFill>
              </a:rPr>
              <a:t>в Акции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«Подкорми птиц зимой»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 </a:t>
            </a:r>
            <a:endParaRPr lang="ru-RU" sz="4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Users\User\Desktop\ФОТО ВСЕ\ВСЕ МЕРОПРИЯТИЯ за 2015 год\1 КВАРТАЛ\АКЦИЯ Подкорми птиц\SDC182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284538"/>
            <a:ext cx="4106862" cy="3078162"/>
          </a:xfrm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4643438" y="338138"/>
            <a:ext cx="4249737" cy="2659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F:\Users\User\Desktop\ФОТО ВСЕ\ВСЕ МЕРОПРИЯТИЯ за 2015 год\1 КВАРТАЛ\АКЦИЯ Подкорми птиц\SDC18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5756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F:\Users\User\Desktop\для обрезки\korm_c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875" y="204788"/>
            <a:ext cx="407511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F:\Users\User\Desktop\для обрезки\pokormite-plaka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204788"/>
            <a:ext cx="19065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F:\Users\User\Desktop\для обрезки\7423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9050" y="1412875"/>
            <a:ext cx="22717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F:\Users\User\Desktop\для обрезки\aHR0cDovLzkwMGlnci5uZXQvZGF0YXMvbmFzZWtvbXllLWktcHRpdHN5L1B0aXRzeS1laW1vai5maWxlcy8wMDM1LTAzNS1Qb2tvcm1pdGUtcHRpdHMtemltb2ouanBn_cr_c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6750" y="204788"/>
            <a:ext cx="2924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3213100"/>
            <a:ext cx="8424862" cy="3240088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smtClean="0"/>
              <a:t>С поздравительной программой посетили </a:t>
            </a:r>
            <a:r>
              <a:rPr lang="ru-RU" b="1" smtClean="0">
                <a:latin typeface="Arial" charset="0"/>
              </a:rPr>
              <a:t>участника </a:t>
            </a:r>
            <a:r>
              <a:rPr lang="ru-RU" b="1" smtClean="0"/>
              <a:t>Великой Отечественной войны Валькова А.П., тружеников тыла Куусмаа </a:t>
            </a:r>
            <a:r>
              <a:rPr lang="ru-RU" b="1" smtClean="0">
                <a:latin typeface="Arial" charset="0"/>
              </a:rPr>
              <a:t>Ю.К</a:t>
            </a:r>
            <a:r>
              <a:rPr lang="ru-RU" b="1" smtClean="0"/>
              <a:t>. и Л.</a:t>
            </a:r>
            <a:r>
              <a:rPr lang="ru-RU" b="1" smtClean="0">
                <a:latin typeface="Arial" charset="0"/>
              </a:rPr>
              <a:t>И</a:t>
            </a:r>
            <a:r>
              <a:rPr lang="ru-RU" b="1" smtClean="0"/>
              <a:t>., Иванкову П.К.</a:t>
            </a:r>
          </a:p>
          <a:p>
            <a:pPr eaLnBrk="1" hangingPunct="1"/>
            <a:r>
              <a:rPr lang="ru-RU" b="1" smtClean="0"/>
              <a:t>Угостили  блинами, которые испекли для ветеранов, поздравили с Масленицей и наступающим праздником -Днем защитников Отечества.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b="1" smtClean="0"/>
              <a:t>                  Ответственный за мероприятие Кравчук Т.А.</a:t>
            </a:r>
          </a:p>
          <a:p>
            <a:pPr eaLnBrk="1" hangingPunct="1"/>
            <a:endParaRPr lang="ru-RU" b="1" smtClean="0"/>
          </a:p>
        </p:txBody>
      </p:sp>
      <p:pic>
        <p:nvPicPr>
          <p:cNvPr id="20482" name="Picture 2" descr="F:\Users\User\Desktop\для обрезки\i (17)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2184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932613" cy="2370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18 февраля 2015 года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«Как на Масленой неделе…»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</a:rPr>
              <a:t>Благотворительное мероприятие в рамках 70-летия Победы в ВОВ «Поздравьте </a:t>
            </a:r>
            <a:r>
              <a:rPr lang="ru-RU" sz="3600" b="1" i="1" dirty="0">
                <a:solidFill>
                  <a:schemeClr val="tx1"/>
                </a:solidFill>
              </a:rPr>
              <a:t>ветерана»)</a:t>
            </a:r>
            <a:r>
              <a:rPr lang="ru-RU" sz="3600" b="1" i="1" dirty="0">
                <a:solidFill>
                  <a:srgbClr val="C00000"/>
                </a:solidFill>
              </a:rPr>
              <a:t/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1"/>
          </p:nvPr>
        </p:nvSpPr>
        <p:spPr>
          <a:xfrm>
            <a:off x="3924300" y="3644900"/>
            <a:ext cx="4968875" cy="2808288"/>
          </a:xfrm>
        </p:spPr>
        <p:txBody>
          <a:bodyPr/>
          <a:lstStyle/>
          <a:p>
            <a:pPr eaLnBrk="1" hangingPunct="1"/>
            <a:r>
              <a:rPr lang="ru-RU" sz="1800" b="1" smtClean="0"/>
              <a:t>Ведущие программы Скоморох (Куусмаа В.) и три богатыря (Коняева А., Стрельникова В.,  Тараева Г.)  предлагали солдатам  (мальчики коррекционной школы) посостязаться в различных конкурсах: отжимании от пола, поднятии гири, разгадывании загадок и названии пословиц…В перерыве между конкурсами были исполнены концертные номера: песни, частушки, танец, миниатюра</a:t>
            </a:r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2525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20 февраля 2015 года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400" b="1" i="1" smtClean="0">
                <a:solidFill>
                  <a:srgbClr val="5E0251"/>
                </a:solidFill>
              </a:rPr>
              <a:t>конкурсная программа в честь Дня Защитников Отечества</a:t>
            </a:r>
            <a:br>
              <a:rPr lang="ru-RU" sz="2400" b="1" i="1" smtClean="0">
                <a:solidFill>
                  <a:srgbClr val="5E0251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«Богатырские забавы»</a:t>
            </a:r>
          </a:p>
        </p:txBody>
      </p:sp>
      <p:pic>
        <p:nvPicPr>
          <p:cNvPr id="21507" name="Picture 2" descr="F:\Users\User\Desktop\ФОТО ВСЕ\ВСЕ МЕРОПРИЯТИЯ за 2015 год\1 КВАРТАЛ\фото для отчета\DSC0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538288"/>
            <a:ext cx="30972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F:\Users\User\Desktop\ФОТО ВСЕ\ВСЕ МЕРОПРИЯТИЯ за 2015 год\1 КВАРТАЛ\фото для отчета\DSC0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4005263"/>
            <a:ext cx="3265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F:\Users\User\Desktop\ФОТО ВСЕ\ВСЕ МЕРОПРИЯТИЯ за 2015 год\1 КВАРТАЛ\фото для отчета\DSC0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38288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4663" y="3446463"/>
            <a:ext cx="4608512" cy="3151187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Была проведена игра со зрителями;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Участники конкурса награждены призами.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По окончании программы  для конкурсантов  и участников художественной самодеятельности проведено чаепитие.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dirty="0" smtClean="0"/>
              <a:t>              Автор сценария и ведущий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</a:t>
            </a:r>
            <a:r>
              <a:rPr lang="ru-RU" sz="2000" b="1" dirty="0" err="1" smtClean="0"/>
              <a:t>Куусмаа</a:t>
            </a:r>
            <a:r>
              <a:rPr lang="ru-RU" sz="2000" b="1" dirty="0" smtClean="0"/>
              <a:t> В.А.</a:t>
            </a:r>
            <a:endParaRPr lang="ru-RU" sz="2000" b="1" dirty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 descr="F:\Users\User\Desktop\ФОТО ВСЕ\ВСЕ МЕРОПРИЯТИЯ за 2015 год\1 КВАРТАЛ\фото для отчета\DSC0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3573463"/>
            <a:ext cx="39370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F:\Users\User\Desktop\ФОТО ВСЕ\ВСЕ МЕРОПРИЯТИЯ за 2015 год\1 КВАРТАЛ\фото для отчета\DSC0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246063"/>
            <a:ext cx="4346575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F:\Users\User\Desktop\ФОТО ВСЕ\ВСЕ МЕРОПРИЯТИЯ за 2015 год\1 КВАРТАЛ\фото для отчета\DSC0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2563"/>
            <a:ext cx="43703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954</TotalTime>
  <Words>1042</Words>
  <Application>Microsoft Office PowerPoint</Application>
  <PresentationFormat>Экран (4:3)</PresentationFormat>
  <Paragraphs>119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Candara</vt:lpstr>
      <vt:lpstr>Symbol</vt:lpstr>
      <vt:lpstr>Calibri</vt:lpstr>
      <vt:lpstr>Times New Roman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7 января 2015 года развлекательная программа (с. Гришкино) «За рождественской звездой»</vt:lpstr>
      <vt:lpstr>11 января 2015 года конкурсная программа клуба «Сударушка» «Пусть звезда Рождества в небесах засияет»</vt:lpstr>
      <vt:lpstr>13 февраля 2015 г.  Конкурсная развлекательная программа для школьников к Дню Влюбленных                    «ВАЛЕНТИН И ВАЛЕНТИНА»   </vt:lpstr>
      <vt:lpstr>С 15 февраля и до конца  зимнего сезона  участие в Акции «Подкорми птиц зимой»   </vt:lpstr>
      <vt:lpstr>Слайд 6</vt:lpstr>
      <vt:lpstr>   18 февраля 2015 года «Как на Масленой неделе…» (Благотворительное мероприятие в рамках 70-летия Победы в ВОВ «Поздравьте ветерана»)  </vt:lpstr>
      <vt:lpstr>20 февраля 2015 года конкурсная программа в честь Дня Защитников Отечества «Богатырские забавы»</vt:lpstr>
      <vt:lpstr>Слайд 9</vt:lpstr>
      <vt:lpstr>21 февраля 2015 год. развлекательно-игровая программа с. Гришкино «Русский солдат умом и славой богат» </vt:lpstr>
      <vt:lpstr>                          22 февраля 2015 года                             районный фестиваль                        солдатской песни                           «Слава Армии родной»</vt:lpstr>
      <vt:lpstr>Все представленные вокальные коллективы и солисты заняли на районном фестивале призовые места:</vt:lpstr>
      <vt:lpstr>Вокальная группа «Россиянка» - 2-е место с. Гришкино в номинации «Песни об Отечественной войне» </vt:lpstr>
      <vt:lpstr>7 марта 2015 года праздничная программа на кафе «Для вас, милые и любимые»</vt:lpstr>
      <vt:lpstr>8 марта 2015 года Концерт в честь дня 8 Марта  «Мой подарок маме»</vt:lpstr>
      <vt:lpstr>В программу включены номера детского кружка вокального и сольного пения «Нотки», детского танцевального кружка «Барбарики»,  кружка худ. чтения и миниатюры «Буратино»…</vt:lpstr>
      <vt:lpstr>8 Марта 2015 года выставка детских работ и рисунков «С любовью - маме»</vt:lpstr>
      <vt:lpstr>8 Марта 2015 года чаепитие для участников концертной программы</vt:lpstr>
      <vt:lpstr>8 марта 2015 года концертная программа (с. Гришкино) «Все песни для любимой!</vt:lpstr>
      <vt:lpstr>18 марта 2015 года участие в районном смотре художественной самодеятельности к 70-летию Победы в ВОВ                  «Он воевал стихом и песней…» </vt:lpstr>
      <vt:lpstr>Исполнение вокальной группой «Сибирянка»  и солисткой С. Фатеевой песен на стихи М.В.Исаковского:</vt:lpstr>
      <vt:lpstr>Постановочная композиция стихов, песен М.В. Исаковского «Славный сын земли смоленской»</vt:lpstr>
      <vt:lpstr>25 марта 2015 года конкурсно-развлекательная программа для детей «Прощай, Зимушка-зима,  здравствуй, девица-Весна!»</vt:lpstr>
      <vt:lpstr>Слайд 24</vt:lpstr>
      <vt:lpstr>Мероприятия,                    проводимые в кружках и клубах по интересам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МКУК Чаинский  Дом культуры за 1 квартал 2015 года</dc:title>
  <dc:creator>User</dc:creator>
  <cp:lastModifiedBy>1</cp:lastModifiedBy>
  <cp:revision>81</cp:revision>
  <dcterms:created xsi:type="dcterms:W3CDTF">2015-04-13T12:23:14Z</dcterms:created>
  <dcterms:modified xsi:type="dcterms:W3CDTF">2015-04-22T04:04:22Z</dcterms:modified>
</cp:coreProperties>
</file>