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91" r:id="rId2"/>
    <p:sldId id="295" r:id="rId3"/>
    <p:sldId id="303" r:id="rId4"/>
    <p:sldId id="279" r:id="rId5"/>
    <p:sldId id="293" r:id="rId6"/>
    <p:sldId id="294" r:id="rId7"/>
    <p:sldId id="297" r:id="rId8"/>
    <p:sldId id="301" r:id="rId9"/>
    <p:sldId id="296" r:id="rId10"/>
    <p:sldId id="302" r:id="rId11"/>
    <p:sldId id="299" r:id="rId12"/>
    <p:sldId id="300" r:id="rId13"/>
    <p:sldId id="275" r:id="rId14"/>
    <p:sldId id="286" r:id="rId15"/>
    <p:sldId id="283" r:id="rId16"/>
    <p:sldId id="282" r:id="rId17"/>
    <p:sldId id="298" r:id="rId18"/>
    <p:sldId id="284" r:id="rId19"/>
    <p:sldId id="266" r:id="rId20"/>
    <p:sldId id="27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66CCFF"/>
    <a:srgbClr val="FFFF00"/>
    <a:srgbClr val="D60093"/>
    <a:srgbClr val="0000A2"/>
    <a:srgbClr val="FFC000"/>
    <a:srgbClr val="CCFF66"/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11DE61-EFC2-44A7-8FDF-5C59579B50AF}" type="datetimeFigureOut">
              <a:rPr lang="ru-RU" smtClean="0"/>
              <a:t>12.01.2018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0A6DF8-56C4-4568-9740-60F901F9E8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ЛУБ\5. КАРТИНКИ для работы с сайтом, для кружков\0. СЦЕНА\13964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6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38262" y="1484784"/>
            <a:ext cx="6723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>
                <a:solidFill>
                  <a:srgbClr val="C00000"/>
                </a:solidFill>
                <a:latin typeface="Bookman Old Style" panose="02050604050505020204" pitchFamily="18" charset="0"/>
              </a:rPr>
              <a:t>Отчет</a:t>
            </a:r>
          </a:p>
          <a:p>
            <a:pPr lvl="0" algn="ctr"/>
            <a:r>
              <a:rPr lang="ru-RU" sz="6000" b="1" kern="0" dirty="0">
                <a:solidFill>
                  <a:srgbClr val="C00000"/>
                </a:solidFill>
                <a:latin typeface="Bookman Old Style" panose="02050604050505020204" pitchFamily="18" charset="0"/>
              </a:rPr>
              <a:t>о работе МКУК</a:t>
            </a:r>
          </a:p>
          <a:p>
            <a:pPr lvl="0" algn="ctr"/>
            <a:r>
              <a:rPr lang="ru-RU" sz="6000" b="1" kern="0" dirty="0">
                <a:solidFill>
                  <a:srgbClr val="C0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6000" b="1" kern="0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Чаинский</a:t>
            </a:r>
            <a:endParaRPr lang="ru-RU" sz="6000" b="1" kern="0" dirty="0">
              <a:solidFill>
                <a:srgbClr val="C00000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6000" b="1" kern="0" dirty="0">
                <a:solidFill>
                  <a:srgbClr val="C00000"/>
                </a:solidFill>
                <a:latin typeface="Bookman Old Style" panose="02050604050505020204" pitchFamily="18" charset="0"/>
              </a:rPr>
              <a:t>ЦК и Д»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844" y="5877629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kern="0" dirty="0">
                <a:solidFill>
                  <a:srgbClr val="0000FF"/>
                </a:solidFill>
                <a:latin typeface="Bookman Old Style" panose="02050604050505020204" pitchFamily="18" charset="0"/>
              </a:rPr>
              <a:t>за 4 квартал </a:t>
            </a:r>
            <a:r>
              <a:rPr lang="ru-RU" sz="4000" b="1" i="1" kern="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2017 </a:t>
            </a:r>
            <a:r>
              <a:rPr lang="ru-RU" sz="4000" b="1" i="1" kern="0" dirty="0">
                <a:solidFill>
                  <a:srgbClr val="0000FF"/>
                </a:solidFill>
                <a:latin typeface="Bookman Old Style" panose="02050604050505020204" pitchFamily="18" charset="0"/>
              </a:rPr>
              <a:t>года</a:t>
            </a:r>
            <a:endParaRPr lang="ru-RU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D:\фото\4. Мероприятия за 2017 год\копии в презент\P_20171126_1508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12" y="260648"/>
            <a:ext cx="930968" cy="23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D:\фото\4. Мероприятия за 2017 год\копии в презент\P_20171126_1529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7"/>
            <a:ext cx="1116124" cy="23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фото\4. Мероприятия за 2017 год\копии в презент\P_20171126_1524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676"/>
            <a:ext cx="3374175" cy="23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:\фото\4. Мероприятия за 2017 год\копии в презент\DSCN29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84" y="292676"/>
            <a:ext cx="1305138" cy="2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60712" y="2870545"/>
            <a:ext cx="6449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Ч</a:t>
            </a:r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тецы :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Фатеева В., </a:t>
            </a:r>
            <a:r>
              <a:rPr lang="ru-RU" sz="2000" b="1" i="1" dirty="0" err="1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Трушлякова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Р., Семина Л., Баженов З.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6180308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</a:t>
            </a:r>
            <a:r>
              <a:rPr lang="ru-RU" sz="20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Ответственные за мероприятие  Кисель Т.А., Кравчук Т.А.,  </a:t>
            </a:r>
            <a:r>
              <a:rPr lang="ru-RU" sz="2000" b="1" i="1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Куусмаа</a:t>
            </a:r>
            <a:r>
              <a:rPr lang="ru-RU" sz="20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В.А.)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4005064"/>
            <a:ext cx="33440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Танцы в исполнении</a:t>
            </a:r>
          </a:p>
          <a:p>
            <a:pPr algn="ctr"/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cs typeface="Times New Roman"/>
              </a:rPr>
              <a:t>Кладовой Л</a:t>
            </a:r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cs typeface="Times New Roman"/>
              </a:rPr>
              <a:t>. и девочек школы-интернат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cs typeface="Times New Roman"/>
              </a:rPr>
              <a:t>«Черемушки»</a:t>
            </a:r>
            <a:endParaRPr lang="ru-RU" i="1" dirty="0"/>
          </a:p>
        </p:txBody>
      </p:sp>
      <p:pic>
        <p:nvPicPr>
          <p:cNvPr id="3074" name="Picture 2" descr="D:\фото\4. Мероприятия за 2017 год\4 квартал 2017г\фото день матери 26.11.17\в сайт\DSCN29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876" y="3875889"/>
            <a:ext cx="2939746" cy="201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92280" y="2736284"/>
            <a:ext cx="22992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Детский дуэт </a:t>
            </a:r>
            <a:r>
              <a:rPr lang="ru-RU" sz="2000" b="1" i="1" dirty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(Баженова Ж., Кузнецов С.)</a:t>
            </a:r>
          </a:p>
        </p:txBody>
      </p:sp>
      <p:pic>
        <p:nvPicPr>
          <p:cNvPr id="3075" name="Picture 3" descr="D:\фото\4. Мероприятия за 2017 год\4 квартал 2017г\фото день матери 26.11.17\фото\DSCN30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00421"/>
            <a:ext cx="2736304" cy="21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36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Дом\Desktop\Новая папка\imageAM1RROC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09282"/>
            <a:ext cx="3384376" cy="229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ом\Desktop\копияв сайт\imageZ4JWKK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09282"/>
            <a:ext cx="3292346" cy="22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17 декабря 2017 года</a:t>
            </a:r>
            <a:b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гастроли с концертной программой в </a:t>
            </a:r>
            <a:r>
              <a:rPr lang="ru-RU" sz="2400" b="1" i="1" kern="0" dirty="0" err="1" smtClean="0">
                <a:solidFill>
                  <a:srgbClr val="000099"/>
                </a:solidFill>
                <a:latin typeface="Bookman Old Style" panose="02050604050505020204" pitchFamily="18" charset="0"/>
              </a:rPr>
              <a:t>Коломинских</a:t>
            </a: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Гривах</a:t>
            </a:r>
          </a:p>
          <a:p>
            <a:pPr lvl="0" algn="ctr"/>
            <a:r>
              <a:rPr lang="ru-RU" sz="3200" b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«С добрым приветом!»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8431" y="1857266"/>
            <a:ext cx="8526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  <a:r>
              <a:rPr lang="ru-RU" sz="2000" b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Чаинский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Дом культуры показал для жителей села </a:t>
            </a:r>
            <a:r>
              <a:rPr lang="ru-RU" sz="2000" b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Коломинские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Гривы концерт художественной самодеятельности.</a:t>
            </a:r>
          </a:p>
          <a:p>
            <a:pPr lvl="0" algn="ctr"/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В программе приняли участие солисты 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С.Куусмаа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С.Фатеева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П.Белобородова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Н.Максимова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), чтецы 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Т.Кравчук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К.Выскребенцева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), вокальная группа «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Сибиринка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танцевальная группа «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Девчата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», чувашский дуэт «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Пелеш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 и другие участники худ. самодеятельности.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431" y="6218449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(Ответственный за мероприятие Кисель Т.А.)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2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фото\4. Мероприятия за 2017 год\4 квартал 2017г\экол.смотр 21.12\экологич в сайт\мимимим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81434"/>
            <a:ext cx="2815150" cy="189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фото\4. Мероприятия за 2017 год\4 квартал 2017г\экол.смотр 21.12\экологич в сайт\рм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4" y="4029812"/>
            <a:ext cx="2808312" cy="17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фото\4. Мероприятия за 2017 год\4 квартал 2017г\экол.смотр 21.12\экологич в сайт\2017-12-25_2156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31" y="1582043"/>
            <a:ext cx="3052444" cy="18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фото\4. Мероприятия за 2017 год\4 квартал 2017г\экол.смотр 21.12\экологич в сайт\CropIm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80" y="1582043"/>
            <a:ext cx="2247981" cy="17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424" y="0"/>
            <a:ext cx="85560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21 </a:t>
            </a:r>
            <a:r>
              <a:rPr lang="ru-RU" sz="28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декабря 2017 года</a:t>
            </a:r>
            <a:br>
              <a:rPr lang="ru-RU" sz="28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районный смотр экологических агитбригад</a:t>
            </a:r>
            <a:endParaRPr lang="ru-RU" sz="2400" b="1" i="1" kern="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3200" b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b="1" u="sng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З</a:t>
            </a:r>
            <a:r>
              <a:rPr lang="ru-RU" sz="3200" b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емля – наш дом родной!»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40487" y="1486843"/>
            <a:ext cx="31116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рамках года Экологии была проведена смотровая районная конкурсная программа агитбригад 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«Земля – наш дом родной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!»</a:t>
            </a:r>
          </a:p>
          <a:p>
            <a:pPr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выступлении была затронута местная экологическая тема.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13312" y="3981434"/>
            <a:ext cx="34520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Была подготовлена презентация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«Земля –она живая!»</a:t>
            </a:r>
          </a:p>
          <a:p>
            <a:pPr lvl="0" algn="ctr"/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Кульминацией программы была песня «Давайте охраним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 в исполнении Фатеевой С. 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275" y="6127228"/>
            <a:ext cx="8616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(Ответственный 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за проведение </a:t>
            </a:r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Кисель Т.А.)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м\Desktop\РАЗНОЕ\зима-рамки-1222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5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16632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23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декабря </a:t>
            </a:r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2017 года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выставка новогодних поделок ДПИ</a:t>
            </a:r>
            <a:endParaRPr lang="ru-RU" sz="2400" b="1" i="1" kern="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32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«Подарок в Новый год»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144646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(руководитель кружка Кравчук 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Т.А.)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500" y="1636183"/>
            <a:ext cx="8856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фойе </a:t>
            </a:r>
            <a:r>
              <a:rPr lang="ru-RU" sz="24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Чаинского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Дома культуры провели выставку декоративно-прикладного искусства на новогоднюю тему. Все желающие могли приобрести сувенир для подарка близким и друзьям по недорогой цене. На выставке представлены работы как руководителя, так и ребят кружка «</a:t>
            </a:r>
            <a:r>
              <a:rPr lang="ru-RU" sz="24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Одаренок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»)</a:t>
            </a:r>
            <a:endParaRPr lang="ru-RU" sz="2400" i="1" dirty="0"/>
          </a:p>
        </p:txBody>
      </p:sp>
      <p:pic>
        <p:nvPicPr>
          <p:cNvPr id="7171" name="Picture 3" descr="D:\фото\4. Мероприятия за 2017 год\4 квартал 2017г\выставка Рождественская 27 дек 17\DSCN3105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35" y="3697347"/>
            <a:ext cx="4430146" cy="236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ом\Desktop\РАЗНОЕ\зима-рамки-1222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" y="-57944"/>
            <a:ext cx="9144000" cy="69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27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декабря </a:t>
            </a:r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2017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выставка-продажа работ ДПИ в районном Доме культуры в рамках акции </a:t>
            </a:r>
          </a:p>
          <a:p>
            <a:pPr lvl="0" algn="ctr"/>
            <a:r>
              <a:rPr lang="ru-RU" sz="32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b="1" i="1" u="sng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Б</a:t>
            </a:r>
            <a:r>
              <a:rPr lang="ru-RU" sz="32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лаготворительность в Рождество»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1804" y="620993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(Ответственный за мероприятие Кравчук Т.А.)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8884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Активное участие  приняли ребята школы интерната «Черемушки» 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sz="24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препод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ru-RU" sz="24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Обрикова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Т.Ф.), </a:t>
            </a:r>
          </a:p>
          <a:p>
            <a:pPr algn="ctr"/>
            <a:r>
              <a:rPr lang="ru-RU" sz="24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</a:t>
            </a:r>
            <a:r>
              <a:rPr lang="ru-RU" sz="24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ебята кружка «</a:t>
            </a:r>
            <a:r>
              <a:rPr lang="ru-RU" sz="2400" b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Одаренок</a:t>
            </a:r>
            <a:r>
              <a:rPr lang="ru-RU" sz="24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» при Доме культуры  </a:t>
            </a:r>
          </a:p>
          <a:p>
            <a:pPr algn="ctr"/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(рук. кружка Кравчук Т.А.)</a:t>
            </a:r>
            <a:endParaRPr lang="ru-RU" sz="2400" i="1" dirty="0"/>
          </a:p>
        </p:txBody>
      </p:sp>
      <p:pic>
        <p:nvPicPr>
          <p:cNvPr id="6148" name="Picture 4" descr="D:\фото\4. Мероприятия за 2017 год\4 квартал 2017г\выставка Рождественская 27 дек 17\DSCN3124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21576"/>
            <a:ext cx="3888432" cy="231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фото\4. Мероприятия за 2017 год\4 квартал 2017г\выставка Рождественская 27 дек 17\DSCN312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717032"/>
            <a:ext cx="3767093" cy="232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3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1145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28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декабря октября </a:t>
            </a:r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2017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развлекательное  Новогоднее кафе</a:t>
            </a:r>
            <a:endParaRPr lang="ru-RU" sz="2400" b="1" i="1" kern="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6154" y="6103894"/>
            <a:ext cx="8476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(Ответственный за </a:t>
            </a:r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проведение Вершинина И.И..)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1484784"/>
            <a:ext cx="3744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Новогодняя программа для жителей села Гришкино, была проведена на кафе с участием самодеятельных артистов</a:t>
            </a:r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Присутствующие на празднике принимали активное участие в различный играх, конкурсах, танцах…Победители получали призы от Деда Мороза 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(Устименко М.)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 Снегурочки 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Вершининой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И.) </a:t>
            </a:r>
          </a:p>
        </p:txBody>
      </p:sp>
      <p:pic>
        <p:nvPicPr>
          <p:cNvPr id="9218" name="Picture 2" descr="C:\Users\Дом\Desktop\РАЗНОЕ\ФОТО\image (1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0" y="1659993"/>
            <a:ext cx="4609598" cy="3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5161746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новогоднюю ночь для всех желающих была проведена дискотека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309" y="806153"/>
            <a:ext cx="7997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«С Новым годом!»</a:t>
            </a:r>
            <a:r>
              <a:rPr lang="ru-RU" sz="28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3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РАЗНОЕ\зима-рамки-1222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722" y="0"/>
            <a:ext cx="87129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29 декабря 2017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детская новогодняя елка</a:t>
            </a:r>
            <a:endParaRPr lang="ru-RU" sz="2400" b="1" i="1" kern="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32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Как Тетушка Игра Скуку и Вредину с елки прогнала»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1075" y="1847721"/>
            <a:ext cx="42010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овогодняя елка для детей села </a:t>
            </a:r>
          </a:p>
          <a:p>
            <a:pPr lvl="0" algn="ctr">
              <a:defRPr/>
            </a:pP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была проведена с участием сказочных героев (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Затейников-Скоморохов, Тетушки Игры), 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которые развлекали детей на празднике играми, конкурсами, танцами, которые доставали из сундучка, отправленного Дедом Морозом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01" y="4653136"/>
            <a:ext cx="305625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7842" y="4819508"/>
            <a:ext cx="5812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Другие персонажи (</a:t>
            </a:r>
            <a:r>
              <a:rPr lang="ru-RU" sz="20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Вредина и Скука</a:t>
            </a:r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 делали различные «пакости», 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чтобы помешать празднику, притворяясь </a:t>
            </a:r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Снегурочкой и, нарочно, вводили в заблуждение 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ребятишек.</a:t>
            </a:r>
            <a:endParaRPr lang="ru-RU" sz="2000" b="1" kern="0" dirty="0">
              <a:solidFill>
                <a:srgbClr val="0000A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2" y="1847721"/>
            <a:ext cx="2027893" cy="259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Дом\Desktop\новый год\в сайт\DSCN31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160" y="1923927"/>
            <a:ext cx="2959708" cy="221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42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esktop\РАЗНОЕ\зима-рамки-1222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6"/>
            <a:ext cx="9144000" cy="68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ом\Desktop\новый год\в сайт\DSCN3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80505"/>
            <a:ext cx="2781044" cy="20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ом\Desktop\новый год\в сайт\DSCN3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8386"/>
            <a:ext cx="2678034" cy="200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Дом\Desktop\новый год\в сайт\DSCN3207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73516"/>
            <a:ext cx="2272796" cy="199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приходом Деда Мороза и Снегурочки Скука и Вредина стали «хорошими» и вместе с детьми водили хороводы, танцевали, играли, угощали конфетами. </a:t>
            </a:r>
          </a:p>
          <a:p>
            <a:pPr lvl="0"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Каждый из детей приготовил и показал Деду Морозу и Снегурочке свое выступление – рассказал стих или спел песенку.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092000"/>
            <a:ext cx="8586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(Ответственный за мероприятие Кравчук Т.А.)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157192"/>
            <a:ext cx="8874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После различных конкурсов и заданий все искали подарки, которые «потерял» Дед Мороз, а когда нашли их, тот каждому вручил его.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201" name="Picture 9" descr="D:\фото\4. Мероприятия за 2017 год\4 квартал 2017г\Детская елка 29.12.17\в сайт\DSCN31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48" y="2731043"/>
            <a:ext cx="2503535" cy="187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3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Дом\Desktop\РАЗНОЕ\зима-рамки-12225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31декабря 2017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новогоднее кафе с концертной программой</a:t>
            </a:r>
          </a:p>
          <a:p>
            <a:pPr lvl="0" algn="ctr"/>
            <a:r>
              <a:rPr lang="ru-RU" sz="32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«Вместе встретим Новый год!»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1686" y="1722855"/>
            <a:ext cx="397414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предновогодний вечер желающие собрались за столиками</a:t>
            </a:r>
            <a:r>
              <a:rPr lang="ru-RU" sz="2000" b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развлекательную программу, где помимо поздравлений были конкурсные игры,  веселые шуточные задания, танцы.</a:t>
            </a:r>
          </a:p>
          <a:p>
            <a:pPr lvl="0" algn="ctr"/>
            <a:r>
              <a:rPr lang="ru-RU" sz="2000" b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Для присутствующих были исполнены песни солистами </a:t>
            </a:r>
            <a:r>
              <a:rPr lang="ru-RU" sz="20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Куусмаа</a:t>
            </a:r>
            <a:r>
              <a:rPr lang="ru-RU" sz="20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С., Белобородовой П., Максимовой Н.</a:t>
            </a:r>
            <a:r>
              <a:rPr lang="ru-RU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</a:t>
            </a:r>
            <a:endParaRPr lang="ru-RU" b="1" i="1" dirty="0" smtClean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  <a:p>
            <a:pPr lvl="0" algn="ctr"/>
            <a:endParaRPr lang="ru-RU" i="1" dirty="0"/>
          </a:p>
        </p:txBody>
      </p:sp>
      <p:pic>
        <p:nvPicPr>
          <p:cNvPr id="2050" name="Picture 2" descr="D:\фото\4. Мероприятия за 2017 год\4 квартал 2017г\Детская елка 29.12.17\DSCN3214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918552" cy="299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336019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1.30 и до 5.00 было проведена новогодняя ночная дискотека</a:t>
            </a:r>
            <a:endParaRPr lang="ru-RU" sz="2400" b="1" i="1" kern="0" dirty="0">
              <a:solidFill>
                <a:srgbClr val="0000A2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4846787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(Ответственный 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за проведение </a:t>
            </a:r>
            <a:r>
              <a:rPr lang="ru-RU" sz="2400" b="1" i="1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Куусмаа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В.А.)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9632" y="6027003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(Провели дискотеку Кравчук Т.А.,  </a:t>
            </a:r>
            <a:r>
              <a:rPr lang="ru-RU" sz="2400" b="1" i="1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Куусмаа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В.А.)</a:t>
            </a:r>
          </a:p>
        </p:txBody>
      </p:sp>
    </p:spTree>
    <p:extLst>
      <p:ext uri="{BB962C8B-B14F-4D97-AF65-F5344CB8AC3E}">
        <p14:creationId xmlns:p14="http://schemas.microsoft.com/office/powerpoint/2010/main" val="8576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828" y="-243408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Познавательно-творческие</a:t>
            </a:r>
            <a:r>
              <a:rPr kumimoji="0" lang="ru-RU" sz="2800" b="1" i="1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мероприятия и мастер-классы с детьми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253175"/>
            <a:ext cx="81557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</a:t>
            </a: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«Упаковка для подарка»</a:t>
            </a:r>
            <a:endParaRPr lang="ru-RU" sz="2000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22.10</a:t>
            </a: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«Плетение из бумажных лент»</a:t>
            </a:r>
            <a:endParaRPr lang="ru-RU" sz="2000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29.10. </a:t>
            </a: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«Изготовление </a:t>
            </a:r>
            <a:r>
              <a:rPr lang="ru-RU" sz="2000" b="1" i="1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карандашницы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«Микки-Маус»</a:t>
            </a:r>
            <a:endParaRPr lang="ru-RU" sz="2000" b="1" i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.11</a:t>
            </a:r>
            <a:r>
              <a:rPr lang="ru-RU" sz="2000" b="1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i="1" kern="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Бумагопластика</a:t>
            </a:r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Из полосок бумаги.»</a:t>
            </a:r>
          </a:p>
          <a:p>
            <a:pPr lvl="0"/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3.11. – «Подарки и сувениры к праздникам»</a:t>
            </a:r>
          </a:p>
          <a:p>
            <a:pPr lvl="0"/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12.11. – «Снежинки из трубочек»</a:t>
            </a:r>
          </a:p>
          <a:p>
            <a:pPr lvl="0"/>
            <a:r>
              <a:rPr lang="ru-RU" sz="2000" b="1" i="1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10.12. – «Ваза и цветы из салфеток для сервировки стола»</a:t>
            </a:r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37645" y="1268760"/>
            <a:ext cx="53784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С ребятами разного возраста кружков «</a:t>
            </a:r>
            <a:r>
              <a:rPr lang="ru-RU" sz="2000" b="1" dirty="0" err="1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Одаренок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» и «Акварелька» за отчетный период были проведены различные творческие мероприятия и мастер-классы по овладению техникой работы с бумагой, картоном, изготовлению сувениров: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0902" y="5581114"/>
            <a:ext cx="8694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Готовые работы ребят размещались в фойе Дома культуры по тематическим выставкам.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1774" y="6266929"/>
            <a:ext cx="8886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Р</a:t>
            </a:r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уководитель творческих кружков  Кравчук </a:t>
            </a: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Т.А.)</a:t>
            </a:r>
          </a:p>
        </p:txBody>
      </p:sp>
      <p:pic>
        <p:nvPicPr>
          <p:cNvPr id="10242" name="Picture 2" descr="D:\фото\4. Мероприятия за 2017 год\3 Квартал 2017 г\МК кукле шапка 9.07.17\DSCN2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8" y="1141587"/>
            <a:ext cx="2846020" cy="209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9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фото\4. Мероприятия за 2017 год\4 квартал 2017г\1 октября 2017 кафе\в сайт\в сайт однокл\DSCN2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62" y="4437112"/>
            <a:ext cx="311236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\4. Мероприятия за 2017 год\4 квартал 2017г\1 октября 2017 кафе\в сайт\в сайт однокл\DSCN25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0010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500"/>
            <a:ext cx="908595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 октября 2017 года</a:t>
            </a:r>
            <a:b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i="1" kern="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развлекательное мероприятие ко Дню старшего поколения</a:t>
            </a:r>
          </a:p>
          <a:p>
            <a:pPr lvl="0" algn="ctr"/>
            <a:r>
              <a:rPr lang="ru-RU" sz="2800" b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«Если сердцем молодой»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2025432"/>
            <a:ext cx="485681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У</a:t>
            </a:r>
            <a:r>
              <a:rPr lang="ru-RU" sz="24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же стало традицией, 1 октября чествовать людей старшего поколения с их праздником.</a:t>
            </a:r>
          </a:p>
          <a:p>
            <a:pPr algn="ctr"/>
            <a:r>
              <a:rPr lang="ru-RU" sz="24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sz="2400" b="1" i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В фойе  Дома культуры были накрыты столы, подготовлена развлекательная программа</a:t>
            </a:r>
            <a:endParaRPr lang="ru-RU" sz="2400" b="1" i="1" dirty="0" smtClean="0">
              <a:solidFill>
                <a:srgbClr val="000099"/>
              </a:solidFill>
              <a:latin typeface="Arial Narrow" pitchFamily="34" charset="0"/>
              <a:cs typeface="Arial" charset="0"/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4999394"/>
            <a:ext cx="5763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Вечер начался с поздравления </a:t>
            </a:r>
            <a:endParaRPr lang="ru-RU" sz="2400" b="1" i="1" dirty="0" smtClean="0">
              <a:solidFill>
                <a:srgbClr val="000099"/>
              </a:solidFill>
              <a:latin typeface="Arial Narrow" pitchFamily="34" charset="0"/>
              <a:cs typeface="Arial" charset="0"/>
            </a:endParaRPr>
          </a:p>
          <a:p>
            <a:pPr lvl="0" algn="ctr"/>
            <a:r>
              <a:rPr lang="ru-RU" sz="24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юбиляров </a:t>
            </a:r>
            <a:r>
              <a:rPr lang="ru-RU" sz="2400" b="1" i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и вручения им подарков</a:t>
            </a:r>
            <a:endParaRPr lang="ru-RU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86" y="-2242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+mn-cs"/>
              </a:rPr>
              <a:t> Мероприятия,</a:t>
            </a:r>
          </a:p>
          <a:p>
            <a:pPr lvl="0" algn="ctr"/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п</a:t>
            </a:r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роводимые в кружках и клубах по интересам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60932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endParaRPr lang="ru-RU" sz="2400" kern="0" dirty="0">
              <a:solidFill>
                <a:srgbClr val="0000CC"/>
              </a:solidFill>
              <a:latin typeface="Trebuchet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86" y="1451749"/>
            <a:ext cx="9125614" cy="436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>
                <a:solidFill>
                  <a:srgbClr val="C00000"/>
                </a:solidFill>
                <a:latin typeface="Candara"/>
              </a:rPr>
              <a:t>13 октября– «Путешествие по родному краю»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- 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познавательная программа  (провела : </a:t>
            </a:r>
            <a:r>
              <a:rPr lang="ru-RU" sz="1600" b="1" i="1" dirty="0" err="1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В.А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.</a:t>
            </a:r>
            <a:endParaRPr lang="ru-RU" sz="1600" b="1" u="sng" dirty="0" smtClean="0">
              <a:solidFill>
                <a:srgbClr val="C00000"/>
              </a:solidFill>
              <a:latin typeface="Candara"/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14 октября– «Веселая метла» -  </a:t>
            </a:r>
            <a:r>
              <a:rPr lang="ru-RU" sz="1600" b="1" i="1" u="sng" dirty="0">
                <a:solidFill>
                  <a:prstClr val="black"/>
                </a:solidFill>
                <a:latin typeface="Candara"/>
              </a:rPr>
              <a:t>игровая 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программа  для детей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школы-интернат «Черемушки»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                                                                         (провела </a:t>
            </a:r>
            <a:r>
              <a:rPr lang="ru-RU" sz="1600" b="1" i="1" dirty="0" err="1" smtClean="0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В.А.)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28 октября – «Россия –Родина моя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» -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викторина для школьников  (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о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твет</a:t>
            </a:r>
            <a:r>
              <a:rPr lang="ru-RU" sz="1700" b="1" i="1" dirty="0" smtClean="0">
                <a:solidFill>
                  <a:prstClr val="black"/>
                </a:solidFill>
                <a:latin typeface="Candara"/>
              </a:rPr>
              <a:t>: Вершинина И. И.)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700" b="1" u="sng" dirty="0" smtClean="0">
                <a:solidFill>
                  <a:srgbClr val="C00000"/>
                </a:solidFill>
                <a:latin typeface="Candara"/>
              </a:rPr>
              <a:t>29 октября – «У меня сегодня День рождение!» </a:t>
            </a:r>
            <a:r>
              <a:rPr lang="ru-RU" sz="1700" b="1" dirty="0" smtClean="0">
                <a:solidFill>
                  <a:srgbClr val="C00000"/>
                </a:solidFill>
                <a:latin typeface="Candara"/>
              </a:rPr>
              <a:t>–</a:t>
            </a:r>
            <a:r>
              <a:rPr lang="ru-RU" sz="1700" b="1" i="1" dirty="0" smtClean="0">
                <a:solidFill>
                  <a:prstClr val="black"/>
                </a:solidFill>
                <a:latin typeface="Candara"/>
              </a:rPr>
              <a:t>танцевально-развлекательная программа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                                                                 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(провела  </a:t>
            </a:r>
            <a:r>
              <a:rPr lang="ru-RU" sz="1600" b="1" i="1" dirty="0" err="1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В.А.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)</a:t>
            </a:r>
            <a:endParaRPr lang="ru-RU" sz="1600" b="1" dirty="0" smtClean="0">
              <a:solidFill>
                <a:srgbClr val="C00000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29 </a:t>
            </a:r>
            <a:r>
              <a:rPr lang="ru-RU" sz="1600" b="1" u="sng" dirty="0">
                <a:solidFill>
                  <a:srgbClr val="C00000"/>
                </a:solidFill>
                <a:latin typeface="Candara"/>
              </a:rPr>
              <a:t>октября – </a:t>
            </a: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«Октябрь 1917: как это было»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- 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познавательная программа к 100-летию  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                                                                   </a:t>
            </a:r>
            <a:r>
              <a:rPr lang="ru-RU" sz="1600" b="1" i="1" dirty="0" err="1" smtClean="0">
                <a:solidFill>
                  <a:prstClr val="black"/>
                </a:solidFill>
                <a:latin typeface="Candara"/>
              </a:rPr>
              <a:t>Октбрьской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  революции  1917 года 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(провела </a:t>
            </a:r>
            <a:r>
              <a:rPr lang="ru-RU" sz="17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700" b="1" i="1" dirty="0" smtClean="0">
                <a:solidFill>
                  <a:prstClr val="black"/>
                </a:solidFill>
                <a:latin typeface="Candara"/>
              </a:rPr>
              <a:t>Кравчук Т. А</a:t>
            </a:r>
            <a:r>
              <a:rPr lang="ru-RU" sz="1700" b="1" i="1" dirty="0">
                <a:solidFill>
                  <a:prstClr val="black"/>
                </a:solidFill>
                <a:latin typeface="Candara"/>
              </a:rPr>
              <a:t>. )</a:t>
            </a:r>
            <a:endParaRPr lang="ru-RU" sz="1600" b="1" i="1" dirty="0">
              <a:solidFill>
                <a:prstClr val="black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700" b="1" i="1" u="sng" dirty="0" smtClean="0">
                <a:solidFill>
                  <a:srgbClr val="C00000"/>
                </a:solidFill>
                <a:latin typeface="Candara"/>
              </a:rPr>
              <a:t>30 октября – «Ура! Каникулы!»-  </a:t>
            </a:r>
            <a:r>
              <a:rPr lang="ru-RU" sz="1700" b="1" i="1" dirty="0" smtClean="0">
                <a:solidFill>
                  <a:prstClr val="black"/>
                </a:solidFill>
                <a:latin typeface="Candara"/>
              </a:rPr>
              <a:t>игровая программа для детей  (ответ: Вершинина И.И.)</a:t>
            </a:r>
            <a:endParaRPr lang="ru-RU" sz="1600" b="1" i="1" dirty="0" smtClean="0">
              <a:solidFill>
                <a:srgbClr val="C00000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03 ноября – «В поисках сокровищ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»  - </a:t>
            </a:r>
            <a:r>
              <a:rPr lang="ru-RU" sz="1600" b="1" i="1" dirty="0" smtClean="0">
                <a:latin typeface="Candara"/>
              </a:rPr>
              <a:t>спортивно-игровая программа (провела Вершинина И.И.)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18 ноября </a:t>
            </a:r>
            <a:r>
              <a:rPr lang="ru-RU" sz="1600" b="1" u="sng" dirty="0">
                <a:solidFill>
                  <a:srgbClr val="C00000"/>
                </a:solidFill>
                <a:latin typeface="Candara"/>
              </a:rPr>
              <a:t>– </a:t>
            </a: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«Танцевальный калейдоскоп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» </a:t>
            </a:r>
            <a:r>
              <a:rPr lang="ru-RU" sz="1600" b="1" dirty="0">
                <a:solidFill>
                  <a:srgbClr val="C00000"/>
                </a:solidFill>
                <a:latin typeface="Candara"/>
              </a:rPr>
              <a:t>- </a:t>
            </a:r>
            <a:r>
              <a:rPr lang="ru-RU" sz="1600" b="1" i="1" dirty="0">
                <a:latin typeface="Candara"/>
              </a:rPr>
              <a:t>развлекательная 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программа ( провела  </a:t>
            </a:r>
            <a:r>
              <a:rPr lang="ru-RU" sz="1600" b="1" i="1" dirty="0" err="1">
                <a:solidFill>
                  <a:prstClr val="black"/>
                </a:solidFill>
                <a:latin typeface="Candara"/>
              </a:rPr>
              <a:t>Куусмаа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В.А.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)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20 ноября – «Моей любимой маме» -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развлекательная программа  (провела Вершинина И.И.)</a:t>
            </a:r>
            <a:r>
              <a:rPr lang="ru-RU" sz="1700" b="1" i="1" dirty="0" smtClean="0">
                <a:solidFill>
                  <a:prstClr val="black"/>
                </a:solidFill>
                <a:latin typeface="Candara"/>
              </a:rPr>
              <a:t> 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23 ноября – «Свет материнской любви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» -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кафе ко Дню Матери  ответ</a:t>
            </a: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: 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Вершинина И.И.)</a:t>
            </a: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u="sng" dirty="0" smtClean="0">
                <a:solidFill>
                  <a:srgbClr val="C00000"/>
                </a:solidFill>
                <a:latin typeface="Candara"/>
              </a:rPr>
              <a:t>28 ноября – «Загадки из портфеля</a:t>
            </a:r>
            <a:r>
              <a:rPr lang="ru-RU" sz="1600" b="1" dirty="0" smtClean="0">
                <a:solidFill>
                  <a:srgbClr val="C00000"/>
                </a:solidFill>
                <a:latin typeface="Candara"/>
              </a:rPr>
              <a:t>» - </a:t>
            </a:r>
            <a:r>
              <a:rPr lang="ru-RU" sz="1600" b="1" i="1" dirty="0" smtClean="0">
                <a:solidFill>
                  <a:prstClr val="black"/>
                </a:solidFill>
                <a:latin typeface="Candara"/>
              </a:rPr>
              <a:t>развлекательная  программа   (провела  Кравчук Т.А.)</a:t>
            </a:r>
            <a:endParaRPr lang="ru-RU" sz="1600" b="1" i="1" dirty="0">
              <a:solidFill>
                <a:prstClr val="black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endParaRPr lang="ru-RU" sz="1600" b="1" i="1" dirty="0">
              <a:solidFill>
                <a:prstClr val="black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1600" b="1" i="1" dirty="0">
                <a:solidFill>
                  <a:prstClr val="black"/>
                </a:solidFill>
                <a:latin typeface="Candara"/>
              </a:rPr>
              <a:t>                                                                    </a:t>
            </a:r>
            <a:endParaRPr lang="ru-RU" sz="1700" b="1" i="1" dirty="0">
              <a:solidFill>
                <a:prstClr val="black"/>
              </a:solidFill>
              <a:latin typeface="Candara"/>
            </a:endParaRPr>
          </a:p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31B6FD"/>
              </a:buClr>
              <a:buSzPct val="100000"/>
            </a:pPr>
            <a:r>
              <a:rPr lang="ru-RU" sz="2000" b="1" i="1" dirty="0" smtClean="0">
                <a:solidFill>
                  <a:srgbClr val="C00000"/>
                </a:solidFill>
                <a:latin typeface="Candara"/>
              </a:rPr>
              <a:t>                   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 в неделю проводились танцы и дискотеки для детей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23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1816"/>
            <a:ext cx="3600400" cy="2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D:\фото\4. Мероприятия за 2017 год\4 квартал 2017г\1 октября 2017 кафе\в сайт\в сайт однокл\DSCN26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91497"/>
            <a:ext cx="272415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D:\фото\4. Мероприятия за 2017 год\4 квартал 2017г\1 октября 2017 кафе\в сайт\в сайт однокл\DSCN2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384" y="3188309"/>
            <a:ext cx="26098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\4. Мероприятия за 2017 год\4 квартал 2017г\1 октября 2017 кафе\в сайт\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7577"/>
            <a:ext cx="2885121" cy="23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3327" y="2710458"/>
            <a:ext cx="8357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Застольные песни чередовались веселыми конкурсами, играми, частушками.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29685" y="3298353"/>
            <a:ext cx="2805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Активности присутствующих на праздничной программе</a:t>
            </a: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пенсионеров могут позавидовать даже молодые!…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3864" y="5411426"/>
            <a:ext cx="8755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Судя по отзывам присутствующих, праздник понравился. Все отдохнули, повеселились, встретились с друзьями…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8952" y="6091988"/>
            <a:ext cx="86251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</a:t>
            </a:r>
            <a:r>
              <a:rPr lang="ru-RU" sz="20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Ответственные за мероприятие  </a:t>
            </a:r>
            <a:r>
              <a:rPr lang="ru-RU" sz="20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Кравчук </a:t>
            </a:r>
            <a:r>
              <a:rPr lang="ru-RU" sz="20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Т.А.,  </a:t>
            </a:r>
            <a:r>
              <a:rPr lang="ru-RU" sz="2000" b="1" i="1" dirty="0" err="1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Куусмаа</a:t>
            </a:r>
            <a:r>
              <a:rPr lang="ru-RU" sz="20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 В.А.)</a:t>
            </a:r>
          </a:p>
        </p:txBody>
      </p:sp>
    </p:spTree>
    <p:extLst>
      <p:ext uri="{BB962C8B-B14F-4D97-AF65-F5344CB8AC3E}">
        <p14:creationId xmlns:p14="http://schemas.microsoft.com/office/powerpoint/2010/main" val="194151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52022"/>
            <a:ext cx="89289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8 октября 2017 </a:t>
            </a:r>
            <a:r>
              <a:rPr lang="ru-RU" sz="32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года</a:t>
            </a:r>
            <a:br>
              <a:rPr lang="ru-RU" sz="32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районный фестиваль ко дню Старшего поколения</a:t>
            </a:r>
          </a:p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Белой акации гроздья душистые»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1418971"/>
            <a:ext cx="84969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           </a:t>
            </a:r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Положением районного конкурса было предусмотрено каждому Дому культуры представить  15-минутное выступление по теме: «Все про капусту», а так же приготовить блюдо, рассказать о нем и поделиться рецептом. </a:t>
            </a:r>
            <a:endParaRPr lang="ru-RU" sz="2000" i="1" dirty="0"/>
          </a:p>
        </p:txBody>
      </p:sp>
      <p:pic>
        <p:nvPicPr>
          <p:cNvPr id="7" name="Picture 3" descr="D:\фото\4. Мероприятия за 2017 год\4 квартал 2017г\Фестиваль капустник 4.10.17\в сайт обработано\DSCN2691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529235"/>
            <a:ext cx="2385909" cy="26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2996952"/>
            <a:ext cx="58326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Перед началом праздника каждый Дом культуры выставил на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приготовленные столы в фойе блюда</a:t>
            </a:r>
            <a:r>
              <a:rPr lang="ru-RU" sz="2000" b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, чтобы зрители  смогли их увидеть и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оценить.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Для конкурсной программы фестиваля наш Дом культуры показал обряд народного осеннего праздника «Сергий-капустник»,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раньше его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отмечали 6 - 8 октября.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5526" y="5373216"/>
            <a:ext cx="8748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В этот день женщины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всего села собирались, ходили </a:t>
            </a:r>
            <a:r>
              <a:rPr lang="ru-RU" sz="2000" b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по 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домам, сообща солить капусту, при </a:t>
            </a:r>
            <a:r>
              <a:rPr lang="ru-RU" sz="2000" b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этом наряжались и щеголяли друг перед другом нарядами</a:t>
            </a: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Каждая хозяйка дома стряпала пироги и угощала ими гостей.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фото\4. Мероприятия за 2017 год\4 квартал 2017г\Фестиваль капустник 4.10.17\в сайт обработано\DSCN27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1236"/>
            <a:ext cx="383969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фото\4. Мероприятия за 2017 год\4 квартал 2017г\Фестиваль капустник 4.10.17\в сайт обработано\DSCN2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96" y="3789040"/>
            <a:ext cx="3159527" cy="23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551" y="6266929"/>
            <a:ext cx="8946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(Ответственный за мероприятие </a:t>
            </a:r>
            <a:r>
              <a:rPr lang="ru-RU" sz="2400" b="1" i="1" dirty="0" smtClean="0">
                <a:solidFill>
                  <a:srgbClr val="C00000"/>
                </a:solidFill>
                <a:latin typeface="Arial Narrow" pitchFamily="34" charset="0"/>
                <a:cs typeface="Arial" charset="0"/>
              </a:rPr>
              <a:t>Кисель Т.А.)</a:t>
            </a:r>
            <a:endParaRPr lang="ru-RU" sz="2400" b="1" i="1" dirty="0">
              <a:solidFill>
                <a:srgbClr val="C00000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8" name="Picture 6" descr="D:\фото\4. Мероприятия за 2017 год\4 квартал 2017г\Фестиваль капустник 4.10.17\imageBNYWA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5" y="3859877"/>
            <a:ext cx="3553341" cy="236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2566" y="56346"/>
            <a:ext cx="518457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Весь процесс засолки капусты </a:t>
            </a: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сопровождался песнями, шутками, прибаутками. </a:t>
            </a: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Обряд праздника «Сергий-</a:t>
            </a:r>
            <a:r>
              <a:rPr lang="ru-RU" sz="2000" b="1" i="1" dirty="0" err="1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капутник</a:t>
            </a:r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» был показан </a:t>
            </a:r>
            <a:r>
              <a:rPr lang="ru-RU" sz="2000" b="1" i="1" dirty="0" err="1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Чаинским</a:t>
            </a:r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 ЦК и Д на районной сцене.</a:t>
            </a: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В заключении выступления «хозяйка» угостила пирогами пришедших солить капусту «гостей», а также зрителей и жюри.</a:t>
            </a:r>
          </a:p>
          <a:p>
            <a:pPr algn="ctr"/>
            <a:r>
              <a:rPr 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Рецептами приготовленных блюд поделились со зрителями.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3103" y="3226444"/>
            <a:ext cx="8744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По итогам конкурса на фестивале наш Дом культуры занял </a:t>
            </a:r>
            <a:endParaRPr lang="ru-RU" sz="2400" b="1" dirty="0" smtClean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1-е </a:t>
            </a:r>
            <a:r>
              <a:rPr lang="ru-RU" sz="2400" b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место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\4. Мероприятия за 2017 год\4 квартал 2017г\Валин юьилей 5.11.17г\DSCN2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2103238"/>
            <a:ext cx="4821168" cy="361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864" y="40690"/>
            <a:ext cx="8493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4 </a:t>
            </a:r>
            <a:r>
              <a:rPr lang="ru-RU" sz="2800" b="1" i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ноября </a:t>
            </a:r>
            <a: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2017 года</a:t>
            </a:r>
            <a:br>
              <a:rPr lang="ru-RU" sz="2800" b="1" i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400" b="1" i="1" kern="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поздравительная программа с юбилейным Днем рождения</a:t>
            </a:r>
            <a:endParaRPr lang="ru-RU" sz="2400" b="1" i="1" kern="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3200" b="1" i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«Вот настал юбилей!»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14332" y="2103239"/>
            <a:ext cx="38884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фойе Дома культуры было проведено Юбилейное День рождение </a:t>
            </a:r>
            <a:r>
              <a:rPr lang="ru-RU" sz="24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культорганизатора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kern="0" dirty="0" err="1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Куусмаа</a:t>
            </a:r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Валентины Александровны.</a:t>
            </a:r>
          </a:p>
          <a:p>
            <a:pPr algn="ctr"/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Была подготовлена поздравительная программа.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9512" y="592728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kern="0" dirty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Юбилярше вручены Почетные грамоты и памятные подарки</a:t>
            </a:r>
          </a:p>
        </p:txBody>
      </p:sp>
    </p:spTree>
    <p:extLst>
      <p:ext uri="{BB962C8B-B14F-4D97-AF65-F5344CB8AC3E}">
        <p14:creationId xmlns:p14="http://schemas.microsoft.com/office/powerpoint/2010/main" val="33506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ЛУБ\5. КАРТИНКИ для работы с сайтом, для кружков\6. узор, оформление\omsk_b_36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01" y="146630"/>
            <a:ext cx="170676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D:\фото\4. Мероприятия за 2017 год\копии в презент\DSCN3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68" y="2132856"/>
            <a:ext cx="5616624" cy="364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9644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23 </a:t>
            </a:r>
            <a:r>
              <a:rPr lang="ru-RU" sz="28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ноября 2017 года</a:t>
            </a:r>
            <a:br>
              <a:rPr lang="ru-RU" sz="28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2800" b="1" i="1" kern="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выставка детского рисунка, </a:t>
            </a:r>
          </a:p>
          <a:p>
            <a:pPr lvl="0" algn="ctr"/>
            <a:r>
              <a:rPr lang="ru-RU" sz="2800" b="1" i="1" kern="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        посвященная Дню Матери</a:t>
            </a:r>
            <a:endParaRPr lang="ru-RU" sz="2800" b="1" i="1" kern="0" dirty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32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     «Моя мама лучшая на свете»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3640" y="2492896"/>
            <a:ext cx="3240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kern="0" dirty="0" smtClean="0">
                <a:solidFill>
                  <a:srgbClr val="0000A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выставке приняли участие школьники начальных классов, ребята кружка изобразительного искусства «Акварелька»</a:t>
            </a:r>
            <a:endParaRPr lang="ru-RU" sz="24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8092" y="6036096"/>
            <a:ext cx="8728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(Ответственные за мероприятие  Кравчук </a:t>
            </a:r>
            <a:r>
              <a:rPr lang="ru-RU" sz="2400" b="1" i="1" dirty="0" smtClean="0"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Т.А.)</a:t>
            </a:r>
            <a:endParaRPr lang="ru-RU" sz="2400" b="1" i="1" dirty="0"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3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0"/>
            <a:ext cx="84969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26 ноября </a:t>
            </a:r>
            <a:r>
              <a:rPr lang="ru-RU" sz="28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2017 года</a:t>
            </a:r>
            <a:br>
              <a:rPr lang="ru-RU" sz="2800" b="1" kern="0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800" b="1" i="1" kern="0" dirty="0" smtClean="0">
                <a:solidFill>
                  <a:srgbClr val="0000FF"/>
                </a:solidFill>
                <a:latin typeface="Bookman Old Style" panose="02050604050505020204" pitchFamily="18" charset="0"/>
              </a:rPr>
              <a:t>концертная программа, посвященная Дню Матери</a:t>
            </a:r>
            <a:endParaRPr lang="ru-RU" sz="2800" b="1" i="1" kern="0" dirty="0">
              <a:solidFill>
                <a:srgbClr val="0000FF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sz="3200" b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b="1" u="sng" kern="0" dirty="0">
                <a:solidFill>
                  <a:srgbClr val="FF0000"/>
                </a:solidFill>
                <a:latin typeface="Bookman Old Style" panose="02050604050505020204" pitchFamily="18" charset="0"/>
              </a:rPr>
              <a:t>Д</a:t>
            </a:r>
            <a:r>
              <a:rPr lang="ru-RU" sz="3200" b="1" u="sng" kern="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ля вас, родные, любимые!»</a:t>
            </a:r>
            <a:endParaRPr lang="ru-RU" sz="2800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877437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</a:t>
            </a:r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ля жителей села был подготовлен и показан большой концерт, посвященный мама и бабушкам. В более, чем часовой программе звучали стихи, песни, показаны танцевальные номера участниками художественной самодеятельности: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6" y="3297273"/>
            <a:ext cx="844797" cy="25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78867"/>
            <a:ext cx="962035" cy="244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48" y="3297273"/>
            <a:ext cx="966523" cy="248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53544"/>
            <a:ext cx="2763669" cy="246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2" y="3262455"/>
            <a:ext cx="1080120" cy="246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257" y="5965249"/>
            <a:ext cx="8380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Солисты: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Фатеева С., </a:t>
            </a:r>
            <a:r>
              <a:rPr lang="ru-RU" sz="2000" b="1" i="1" dirty="0" err="1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Куусмаа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 С., Белобородова П., Максимова Н, </a:t>
            </a:r>
          </a:p>
          <a:p>
            <a:pPr algn="ctr"/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дуэт чувашской песни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«</a:t>
            </a:r>
            <a:r>
              <a:rPr lang="ru-RU" sz="2000" b="1" i="1" dirty="0" err="1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Пелеш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96012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фото\4. Мероприятия за 2017 год\копии в презент\DSCN3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8" y="3380260"/>
            <a:ext cx="3327864" cy="256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фото\4. Мероприятия за 2017 год\копии в презент\DSCN29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4013"/>
            <a:ext cx="3019443" cy="248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фото\4. Мероприятия за 2017 год\копии в презент\P_20171126_153216_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35" y="273184"/>
            <a:ext cx="4024970" cy="233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024" y="6093638"/>
            <a:ext cx="3779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Вокальная группа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«</a:t>
            </a:r>
            <a:r>
              <a:rPr lang="ru-RU" sz="2000" b="1" i="1" dirty="0" err="1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Сибиринка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6725" y="2666339"/>
            <a:ext cx="3693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Танцевальная группа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«Девчата»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44450" y="2623082"/>
            <a:ext cx="5040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Учащиеся начальных классов с танцевальной картинкой </a:t>
            </a:r>
            <a:r>
              <a:rPr lang="ru-RU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«Бабушки-непоседы»</a:t>
            </a:r>
            <a:endParaRPr lang="ru-RU" i="1" dirty="0"/>
          </a:p>
        </p:txBody>
      </p:sp>
      <p:pic>
        <p:nvPicPr>
          <p:cNvPr id="2051" name="Picture 3" descr="D:\фото\4. Мероприятия за 2017 год\4 квартал 2017г\фото день матери 26.11.17\DSCN29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87" y="3410225"/>
            <a:ext cx="4009558" cy="250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0335" y="6087199"/>
            <a:ext cx="43941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У</a:t>
            </a:r>
            <a:r>
              <a:rPr lang="ru-RU" sz="2000" b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чащиеся школы-интернат </a:t>
            </a:r>
            <a:r>
              <a:rPr lang="ru-RU" sz="2000" b="1" i="1" dirty="0" smtClean="0">
                <a:solidFill>
                  <a:srgbClr val="0000A2"/>
                </a:solidFill>
                <a:latin typeface="Arial Narrow" panose="020B0606020202030204" pitchFamily="34" charset="0"/>
                <a:ea typeface="Calibri"/>
                <a:cs typeface="Times New Roman"/>
              </a:rPr>
              <a:t>«Черемушки</a:t>
            </a:r>
            <a:endParaRPr lang="ru-RU" sz="2000" b="1" i="1" dirty="0">
              <a:solidFill>
                <a:srgbClr val="0000A2"/>
              </a:solidFill>
              <a:latin typeface="Arial Narrow" panose="020B0606020202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793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3">
      <a:dk1>
        <a:sysClr val="windowText" lastClr="000000"/>
      </a:dk1>
      <a:lt1>
        <a:sysClr val="window" lastClr="FFFFFF"/>
      </a:lt1>
      <a:dk2>
        <a:srgbClr val="242852"/>
      </a:dk2>
      <a:lt2>
        <a:srgbClr val="84B2F6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1625</TotalTime>
  <Words>1334</Words>
  <Application>Microsoft Office PowerPoint</Application>
  <PresentationFormat>Экран (4:3)</PresentationFormat>
  <Paragraphs>131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162</cp:revision>
  <dcterms:created xsi:type="dcterms:W3CDTF">2016-12-10T13:12:33Z</dcterms:created>
  <dcterms:modified xsi:type="dcterms:W3CDTF">2018-01-12T02:16:54Z</dcterms:modified>
</cp:coreProperties>
</file>